
<file path=[Content_Types].xml><?xml version="1.0" encoding="utf-8"?>
<Types xmlns="http://schemas.openxmlformats.org/package/2006/content-types">
  <Default Extension="emf" ContentType="image/x-emf"/>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716" r:id="rId2"/>
  </p:sldMasterIdLst>
  <p:notesMasterIdLst>
    <p:notesMasterId r:id="rId15"/>
  </p:notesMasterIdLst>
  <p:sldIdLst>
    <p:sldId id="8353" r:id="rId3"/>
    <p:sldId id="262" r:id="rId4"/>
    <p:sldId id="263" r:id="rId5"/>
    <p:sldId id="8371" r:id="rId6"/>
    <p:sldId id="8372" r:id="rId7"/>
    <p:sldId id="8374" r:id="rId8"/>
    <p:sldId id="8377" r:id="rId9"/>
    <p:sldId id="8378" r:id="rId10"/>
    <p:sldId id="8375" r:id="rId11"/>
    <p:sldId id="8376" r:id="rId12"/>
    <p:sldId id="8352" r:id="rId13"/>
    <p:sldId id="8349" r:id="rId14"/>
  </p:sldIdLst>
  <p:sldSz cx="12192000" cy="6858000"/>
  <p:notesSz cx="6858000" cy="9144000"/>
  <p:defaultTextStyle>
    <a:defPPr>
      <a:defRPr lang="fi-FI"/>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8AFEE"/>
    <a:srgbClr val="011E5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422"/>
    <p:restoredTop sz="81867"/>
  </p:normalViewPr>
  <p:slideViewPr>
    <p:cSldViewPr snapToGrid="0" snapToObjects="1">
      <p:cViewPr varScale="1">
        <p:scale>
          <a:sx n="64" d="100"/>
          <a:sy n="64" d="100"/>
        </p:scale>
        <p:origin x="2224"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theme" Target="theme/theme1.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i-FI"/>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EA26067-D1A4-894E-8FEF-F822FEA32D71}" type="datetimeFigureOut">
              <a:rPr lang="fi-FI" smtClean="0"/>
              <a:t>3.5.2019</a:t>
            </a:fld>
            <a:endParaRPr lang="fi-FI"/>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i-FI"/>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i-FI"/>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i-FI"/>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E1B667C-9AA9-C841-8097-7C8019AAA4F8}" type="slidenum">
              <a:rPr lang="fi-FI" smtClean="0"/>
              <a:t>‹#›</a:t>
            </a:fld>
            <a:endParaRPr lang="fi-FI"/>
          </a:p>
        </p:txBody>
      </p:sp>
    </p:spTree>
    <p:extLst>
      <p:ext uri="{BB962C8B-B14F-4D97-AF65-F5344CB8AC3E}">
        <p14:creationId xmlns:p14="http://schemas.microsoft.com/office/powerpoint/2010/main" val="4499029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02EEA9-4896-374B-9139-04CFBBACC79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fi-FI"/>
          </a:p>
        </p:txBody>
      </p:sp>
      <p:sp>
        <p:nvSpPr>
          <p:cNvPr id="3" name="Subtitle 2">
            <a:extLst>
              <a:ext uri="{FF2B5EF4-FFF2-40B4-BE49-F238E27FC236}">
                <a16:creationId xmlns:a16="http://schemas.microsoft.com/office/drawing/2014/main" id="{E48D9972-5ECB-6947-88F7-7F6C76C6130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fi-FI"/>
          </a:p>
        </p:txBody>
      </p:sp>
      <p:sp>
        <p:nvSpPr>
          <p:cNvPr id="4" name="Date Placeholder 3">
            <a:extLst>
              <a:ext uri="{FF2B5EF4-FFF2-40B4-BE49-F238E27FC236}">
                <a16:creationId xmlns:a16="http://schemas.microsoft.com/office/drawing/2014/main" id="{DCF112F6-A3E1-A047-9E38-B678ADF7C871}"/>
              </a:ext>
            </a:extLst>
          </p:cNvPr>
          <p:cNvSpPr>
            <a:spLocks noGrp="1"/>
          </p:cNvSpPr>
          <p:nvPr>
            <p:ph type="dt" sz="half" idx="10"/>
          </p:nvPr>
        </p:nvSpPr>
        <p:spPr/>
        <p:txBody>
          <a:bodyPr/>
          <a:lstStyle/>
          <a:p>
            <a:fld id="{59C7EED6-5C44-8D4B-9AF9-0B39BBC8F875}" type="datetimeFigureOut">
              <a:rPr lang="fi-FI" smtClean="0"/>
              <a:t>3.5.2019</a:t>
            </a:fld>
            <a:endParaRPr lang="fi-FI"/>
          </a:p>
        </p:txBody>
      </p:sp>
      <p:sp>
        <p:nvSpPr>
          <p:cNvPr id="5" name="Footer Placeholder 4">
            <a:extLst>
              <a:ext uri="{FF2B5EF4-FFF2-40B4-BE49-F238E27FC236}">
                <a16:creationId xmlns:a16="http://schemas.microsoft.com/office/drawing/2014/main" id="{360E288A-75E4-FB4E-9F1B-08C4A330A8FF}"/>
              </a:ext>
            </a:extLst>
          </p:cNvPr>
          <p:cNvSpPr>
            <a:spLocks noGrp="1"/>
          </p:cNvSpPr>
          <p:nvPr>
            <p:ph type="ftr" sz="quarter" idx="11"/>
          </p:nvPr>
        </p:nvSpPr>
        <p:spPr/>
        <p:txBody>
          <a:bodyPr/>
          <a:lstStyle/>
          <a:p>
            <a:endParaRPr lang="fi-FI"/>
          </a:p>
        </p:txBody>
      </p:sp>
      <p:sp>
        <p:nvSpPr>
          <p:cNvPr id="6" name="Slide Number Placeholder 5">
            <a:extLst>
              <a:ext uri="{FF2B5EF4-FFF2-40B4-BE49-F238E27FC236}">
                <a16:creationId xmlns:a16="http://schemas.microsoft.com/office/drawing/2014/main" id="{41DDFC1F-9767-9C43-89E3-D51B8E81F070}"/>
              </a:ext>
            </a:extLst>
          </p:cNvPr>
          <p:cNvSpPr>
            <a:spLocks noGrp="1"/>
          </p:cNvSpPr>
          <p:nvPr>
            <p:ph type="sldNum" sz="quarter" idx="12"/>
          </p:nvPr>
        </p:nvSpPr>
        <p:spPr/>
        <p:txBody>
          <a:bodyPr/>
          <a:lstStyle/>
          <a:p>
            <a:fld id="{95DF5134-9A07-5248-BE8E-9A981AB5CCD5}" type="slidenum">
              <a:rPr lang="fi-FI" smtClean="0"/>
              <a:t>‹#›</a:t>
            </a:fld>
            <a:endParaRPr lang="fi-FI"/>
          </a:p>
        </p:txBody>
      </p:sp>
    </p:spTree>
    <p:extLst>
      <p:ext uri="{BB962C8B-B14F-4D97-AF65-F5344CB8AC3E}">
        <p14:creationId xmlns:p14="http://schemas.microsoft.com/office/powerpoint/2010/main" val="20594389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CAF683-AD9A-4B4B-A3EF-67DA9A890812}"/>
              </a:ext>
            </a:extLst>
          </p:cNvPr>
          <p:cNvSpPr>
            <a:spLocks noGrp="1"/>
          </p:cNvSpPr>
          <p:nvPr>
            <p:ph type="title"/>
          </p:nvPr>
        </p:nvSpPr>
        <p:spPr/>
        <p:txBody>
          <a:bodyPr/>
          <a:lstStyle/>
          <a:p>
            <a:r>
              <a:rPr lang="en-US"/>
              <a:t>Click to edit Master title style</a:t>
            </a:r>
            <a:endParaRPr lang="fi-FI"/>
          </a:p>
        </p:txBody>
      </p:sp>
      <p:sp>
        <p:nvSpPr>
          <p:cNvPr id="3" name="Vertical Text Placeholder 2">
            <a:extLst>
              <a:ext uri="{FF2B5EF4-FFF2-40B4-BE49-F238E27FC236}">
                <a16:creationId xmlns:a16="http://schemas.microsoft.com/office/drawing/2014/main" id="{FF658ADA-ED47-6A49-9023-F89D20588800}"/>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i-FI"/>
          </a:p>
        </p:txBody>
      </p:sp>
      <p:sp>
        <p:nvSpPr>
          <p:cNvPr id="4" name="Date Placeholder 3">
            <a:extLst>
              <a:ext uri="{FF2B5EF4-FFF2-40B4-BE49-F238E27FC236}">
                <a16:creationId xmlns:a16="http://schemas.microsoft.com/office/drawing/2014/main" id="{E8E2C5E2-B83A-CC43-A9BC-E9360FDAB760}"/>
              </a:ext>
            </a:extLst>
          </p:cNvPr>
          <p:cNvSpPr>
            <a:spLocks noGrp="1"/>
          </p:cNvSpPr>
          <p:nvPr>
            <p:ph type="dt" sz="half" idx="10"/>
          </p:nvPr>
        </p:nvSpPr>
        <p:spPr/>
        <p:txBody>
          <a:bodyPr/>
          <a:lstStyle/>
          <a:p>
            <a:fld id="{59C7EED6-5C44-8D4B-9AF9-0B39BBC8F875}" type="datetimeFigureOut">
              <a:rPr lang="fi-FI" smtClean="0"/>
              <a:t>3.5.2019</a:t>
            </a:fld>
            <a:endParaRPr lang="fi-FI"/>
          </a:p>
        </p:txBody>
      </p:sp>
      <p:sp>
        <p:nvSpPr>
          <p:cNvPr id="5" name="Footer Placeholder 4">
            <a:extLst>
              <a:ext uri="{FF2B5EF4-FFF2-40B4-BE49-F238E27FC236}">
                <a16:creationId xmlns:a16="http://schemas.microsoft.com/office/drawing/2014/main" id="{096A2683-D6F0-0E4E-B614-3F3FCDBD8212}"/>
              </a:ext>
            </a:extLst>
          </p:cNvPr>
          <p:cNvSpPr>
            <a:spLocks noGrp="1"/>
          </p:cNvSpPr>
          <p:nvPr>
            <p:ph type="ftr" sz="quarter" idx="11"/>
          </p:nvPr>
        </p:nvSpPr>
        <p:spPr/>
        <p:txBody>
          <a:bodyPr/>
          <a:lstStyle/>
          <a:p>
            <a:endParaRPr lang="fi-FI"/>
          </a:p>
        </p:txBody>
      </p:sp>
      <p:sp>
        <p:nvSpPr>
          <p:cNvPr id="6" name="Slide Number Placeholder 5">
            <a:extLst>
              <a:ext uri="{FF2B5EF4-FFF2-40B4-BE49-F238E27FC236}">
                <a16:creationId xmlns:a16="http://schemas.microsoft.com/office/drawing/2014/main" id="{2A4116DF-883C-E044-BC06-C959965A823D}"/>
              </a:ext>
            </a:extLst>
          </p:cNvPr>
          <p:cNvSpPr>
            <a:spLocks noGrp="1"/>
          </p:cNvSpPr>
          <p:nvPr>
            <p:ph type="sldNum" sz="quarter" idx="12"/>
          </p:nvPr>
        </p:nvSpPr>
        <p:spPr/>
        <p:txBody>
          <a:bodyPr/>
          <a:lstStyle/>
          <a:p>
            <a:fld id="{95DF5134-9A07-5248-BE8E-9A981AB5CCD5}" type="slidenum">
              <a:rPr lang="fi-FI" smtClean="0"/>
              <a:t>‹#›</a:t>
            </a:fld>
            <a:endParaRPr lang="fi-FI"/>
          </a:p>
        </p:txBody>
      </p:sp>
    </p:spTree>
    <p:extLst>
      <p:ext uri="{BB962C8B-B14F-4D97-AF65-F5344CB8AC3E}">
        <p14:creationId xmlns:p14="http://schemas.microsoft.com/office/powerpoint/2010/main" val="7265557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5150CB9-30E9-3E42-BF89-D8718D40009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fi-FI"/>
          </a:p>
        </p:txBody>
      </p:sp>
      <p:sp>
        <p:nvSpPr>
          <p:cNvPr id="3" name="Vertical Text Placeholder 2">
            <a:extLst>
              <a:ext uri="{FF2B5EF4-FFF2-40B4-BE49-F238E27FC236}">
                <a16:creationId xmlns:a16="http://schemas.microsoft.com/office/drawing/2014/main" id="{E99F504F-9CE3-9940-97EB-1A0B8F6B09FD}"/>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i-FI"/>
          </a:p>
        </p:txBody>
      </p:sp>
      <p:sp>
        <p:nvSpPr>
          <p:cNvPr id="4" name="Date Placeholder 3">
            <a:extLst>
              <a:ext uri="{FF2B5EF4-FFF2-40B4-BE49-F238E27FC236}">
                <a16:creationId xmlns:a16="http://schemas.microsoft.com/office/drawing/2014/main" id="{93B5CC45-CB4F-144F-A78B-ED6B34BA8FB6}"/>
              </a:ext>
            </a:extLst>
          </p:cNvPr>
          <p:cNvSpPr>
            <a:spLocks noGrp="1"/>
          </p:cNvSpPr>
          <p:nvPr>
            <p:ph type="dt" sz="half" idx="10"/>
          </p:nvPr>
        </p:nvSpPr>
        <p:spPr/>
        <p:txBody>
          <a:bodyPr/>
          <a:lstStyle/>
          <a:p>
            <a:fld id="{59C7EED6-5C44-8D4B-9AF9-0B39BBC8F875}" type="datetimeFigureOut">
              <a:rPr lang="fi-FI" smtClean="0"/>
              <a:t>3.5.2019</a:t>
            </a:fld>
            <a:endParaRPr lang="fi-FI"/>
          </a:p>
        </p:txBody>
      </p:sp>
      <p:sp>
        <p:nvSpPr>
          <p:cNvPr id="5" name="Footer Placeholder 4">
            <a:extLst>
              <a:ext uri="{FF2B5EF4-FFF2-40B4-BE49-F238E27FC236}">
                <a16:creationId xmlns:a16="http://schemas.microsoft.com/office/drawing/2014/main" id="{0F898ADF-3971-5849-99A3-82A239014969}"/>
              </a:ext>
            </a:extLst>
          </p:cNvPr>
          <p:cNvSpPr>
            <a:spLocks noGrp="1"/>
          </p:cNvSpPr>
          <p:nvPr>
            <p:ph type="ftr" sz="quarter" idx="11"/>
          </p:nvPr>
        </p:nvSpPr>
        <p:spPr/>
        <p:txBody>
          <a:bodyPr/>
          <a:lstStyle/>
          <a:p>
            <a:endParaRPr lang="fi-FI"/>
          </a:p>
        </p:txBody>
      </p:sp>
      <p:sp>
        <p:nvSpPr>
          <p:cNvPr id="6" name="Slide Number Placeholder 5">
            <a:extLst>
              <a:ext uri="{FF2B5EF4-FFF2-40B4-BE49-F238E27FC236}">
                <a16:creationId xmlns:a16="http://schemas.microsoft.com/office/drawing/2014/main" id="{9729F450-522C-8B44-894B-A5A39D0080CD}"/>
              </a:ext>
            </a:extLst>
          </p:cNvPr>
          <p:cNvSpPr>
            <a:spLocks noGrp="1"/>
          </p:cNvSpPr>
          <p:nvPr>
            <p:ph type="sldNum" sz="quarter" idx="12"/>
          </p:nvPr>
        </p:nvSpPr>
        <p:spPr/>
        <p:txBody>
          <a:bodyPr/>
          <a:lstStyle/>
          <a:p>
            <a:fld id="{95DF5134-9A07-5248-BE8E-9A981AB5CCD5}" type="slidenum">
              <a:rPr lang="fi-FI" smtClean="0"/>
              <a:t>‹#›</a:t>
            </a:fld>
            <a:endParaRPr lang="fi-FI"/>
          </a:p>
        </p:txBody>
      </p:sp>
    </p:spTree>
    <p:extLst>
      <p:ext uri="{BB962C8B-B14F-4D97-AF65-F5344CB8AC3E}">
        <p14:creationId xmlns:p14="http://schemas.microsoft.com/office/powerpoint/2010/main" val="29847293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1" y="585788"/>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199"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a:extLst>
              <a:ext uri="{FF2B5EF4-FFF2-40B4-BE49-F238E27FC236}">
                <a16:creationId xmlns:a16="http://schemas.microsoft.com/office/drawing/2014/main" id="{78A5D13A-4A2E-49E9-842B-13EDBE62E860}"/>
              </a:ext>
            </a:extLst>
          </p:cNvPr>
          <p:cNvPicPr>
            <a:picLocks noChangeAspect="1"/>
          </p:cNvPicPr>
          <p:nvPr userDrawn="1"/>
        </p:nvPicPr>
        <p:blipFill rotWithShape="1">
          <a:blip r:embed="rId3"/>
          <a:srcRect l="65760" t="11271" b="-2"/>
          <a:stretch/>
        </p:blipFill>
        <p:spPr>
          <a:xfrm>
            <a:off x="7093230" y="0"/>
            <a:ext cx="5098770" cy="6858000"/>
          </a:xfrm>
          <a:prstGeom prst="rect">
            <a:avLst/>
          </a:prstGeom>
        </p:spPr>
      </p:pic>
    </p:spTree>
    <p:extLst>
      <p:ext uri="{BB962C8B-B14F-4D97-AF65-F5344CB8AC3E}">
        <p14:creationId xmlns:p14="http://schemas.microsoft.com/office/powerpoint/2010/main" val="24011655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1" y="585788"/>
            <a:ext cx="1366245" cy="292608"/>
          </a:xfrm>
          <a:prstGeom prst="rect">
            <a:avLst/>
          </a:prstGeom>
        </p:spPr>
      </p:pic>
      <p:sp>
        <p:nvSpPr>
          <p:cNvPr id="9" name="Title 1"/>
          <p:cNvSpPr>
            <a:spLocks noGrp="1"/>
          </p:cNvSpPr>
          <p:nvPr>
            <p:ph type="title" hasCustomPrompt="1"/>
          </p:nvPr>
        </p:nvSpPr>
        <p:spPr>
          <a:xfrm>
            <a:off x="584201" y="2979778"/>
            <a:ext cx="9144000" cy="553998"/>
          </a:xfrm>
          <a:noFill/>
        </p:spPr>
        <p:txBody>
          <a:bodyPr lIns="0" tIns="0" rIns="0" bIns="0" anchor="b" anchorCtr="0">
            <a:spAutoFit/>
          </a:bodyPr>
          <a:lstStyle>
            <a:lvl1pPr>
              <a:defRPr sz="3599"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1" y="3962400"/>
            <a:ext cx="9144000" cy="338554"/>
          </a:xfrm>
          <a:noFill/>
        </p:spPr>
        <p:txBody>
          <a:bodyPr wrap="square" lIns="0" tIns="0" rIns="0" bIns="0">
            <a:spAutoFit/>
          </a:bodyPr>
          <a:lstStyle>
            <a:lvl1pPr marL="0" indent="0">
              <a:spcBef>
                <a:spcPts val="0"/>
              </a:spcBef>
              <a:buNone/>
              <a:defRPr sz="2199"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6021762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1" y="2979778"/>
            <a:ext cx="9144000" cy="553998"/>
          </a:xfrm>
          <a:noFill/>
        </p:spPr>
        <p:txBody>
          <a:bodyPr lIns="0" tIns="0" rIns="0" bIns="0" anchor="b" anchorCtr="0">
            <a:spAutoFit/>
          </a:bodyPr>
          <a:lstStyle>
            <a:lvl1pPr>
              <a:defRPr sz="3599"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1" y="3962400"/>
            <a:ext cx="9144000" cy="338554"/>
          </a:xfrm>
          <a:noFill/>
        </p:spPr>
        <p:txBody>
          <a:bodyPr wrap="square" lIns="0" tIns="0" rIns="0" bIns="0">
            <a:spAutoFit/>
          </a:bodyPr>
          <a:lstStyle>
            <a:lvl1pPr marL="0" indent="0">
              <a:spcBef>
                <a:spcPts val="0"/>
              </a:spcBef>
              <a:buNone/>
              <a:defRPr sz="2199"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9914840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1"/>
            <a:ext cx="11018520" cy="1612493"/>
          </a:xfrm>
        </p:spPr>
        <p:txBody>
          <a:bodyPr wrap="square">
            <a:spAutoFit/>
          </a:bodyPr>
          <a:lstStyle>
            <a:lvl1pPr marL="0" indent="0">
              <a:buNone/>
              <a:defRPr/>
            </a:lvl1pPr>
            <a:lvl2pPr marL="228531" indent="0">
              <a:buNone/>
              <a:defRPr/>
            </a:lvl2pPr>
            <a:lvl3pPr marL="457063" indent="0">
              <a:buNone/>
              <a:defRPr/>
            </a:lvl3pPr>
            <a:lvl4pPr marL="685594" indent="0">
              <a:buNone/>
              <a:defRPr/>
            </a:lvl4pPr>
            <a:lvl5pPr marL="914126"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9069361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1" y="1435101"/>
            <a:ext cx="11018838" cy="16124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5928418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4"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799" b="0">
                <a:latin typeface="Segoe UI" panose="020B0502040204020203" pitchFamily="34" charset="0"/>
                <a:cs typeface="Segoe UI" panose="020B0502040204020203" pitchFamily="34" charset="0"/>
              </a:defRPr>
            </a:lvl1pPr>
            <a:lvl2pPr marL="255511" indent="0">
              <a:buFont typeface="Wingdings" panose="05000000000000000000" pitchFamily="2" charset="2"/>
              <a:buNone/>
              <a:defRPr sz="1999" b="0"/>
            </a:lvl2pPr>
            <a:lvl3pPr marL="450715" indent="0">
              <a:buFont typeface="Wingdings" panose="05000000000000000000" pitchFamily="2" charset="2"/>
              <a:buNone/>
              <a:tabLst/>
              <a:defRPr sz="1600" b="0"/>
            </a:lvl3pPr>
            <a:lvl4pPr marL="652266" indent="0">
              <a:buFont typeface="Wingdings" panose="05000000000000000000" pitchFamily="2" charset="2"/>
              <a:buNone/>
              <a:defRPr sz="1400" b="0"/>
            </a:lvl4pPr>
            <a:lvl5pPr marL="853819"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799" b="0">
                <a:latin typeface="Segoe UI" panose="020B0502040204020203" pitchFamily="34" charset="0"/>
                <a:cs typeface="Segoe UI" panose="020B0502040204020203" pitchFamily="34" charset="0"/>
              </a:defRPr>
            </a:lvl1pPr>
            <a:lvl2pPr marL="255511" indent="0">
              <a:buFont typeface="Wingdings" panose="05000000000000000000" pitchFamily="2" charset="2"/>
              <a:buNone/>
              <a:defRPr sz="1999" b="0"/>
            </a:lvl2pPr>
            <a:lvl3pPr marL="450715" indent="0">
              <a:buFont typeface="Wingdings" panose="05000000000000000000" pitchFamily="2" charset="2"/>
              <a:buNone/>
              <a:tabLst/>
              <a:defRPr sz="1600" b="0"/>
            </a:lvl3pPr>
            <a:lvl4pPr marL="652266" indent="0">
              <a:buFont typeface="Wingdings" panose="05000000000000000000" pitchFamily="2" charset="2"/>
              <a:buNone/>
              <a:defRPr sz="1400" b="0"/>
            </a:lvl4pPr>
            <a:lvl5pPr marL="853819"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6015697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1"/>
            <a:ext cx="5211763" cy="16124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9" y="1435101"/>
            <a:ext cx="5219700" cy="16124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6786344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rgbClr val="000000"/>
                </a:solidFill>
              </a:defRPr>
            </a:lvl1pPr>
          </a:lstStyle>
          <a:p>
            <a:r>
              <a:rPr lang="en-US"/>
              <a:t>Click to edit Master title style</a:t>
            </a:r>
          </a:p>
        </p:txBody>
      </p:sp>
    </p:spTree>
    <p:extLst>
      <p:ext uri="{BB962C8B-B14F-4D97-AF65-F5344CB8AC3E}">
        <p14:creationId xmlns:p14="http://schemas.microsoft.com/office/powerpoint/2010/main" val="58503660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8C2A08-0153-194E-B3E5-2427D363B9ED}"/>
              </a:ext>
            </a:extLst>
          </p:cNvPr>
          <p:cNvSpPr>
            <a:spLocks noGrp="1"/>
          </p:cNvSpPr>
          <p:nvPr>
            <p:ph type="title"/>
          </p:nvPr>
        </p:nvSpPr>
        <p:spPr/>
        <p:txBody>
          <a:bodyPr/>
          <a:lstStyle/>
          <a:p>
            <a:r>
              <a:rPr lang="en-US"/>
              <a:t>Click to edit Master title style</a:t>
            </a:r>
            <a:endParaRPr lang="fi-FI"/>
          </a:p>
        </p:txBody>
      </p:sp>
      <p:sp>
        <p:nvSpPr>
          <p:cNvPr id="3" name="Content Placeholder 2">
            <a:extLst>
              <a:ext uri="{FF2B5EF4-FFF2-40B4-BE49-F238E27FC236}">
                <a16:creationId xmlns:a16="http://schemas.microsoft.com/office/drawing/2014/main" id="{C8AF1937-3186-3242-8237-99B66A7494B1}"/>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i-FI"/>
          </a:p>
        </p:txBody>
      </p:sp>
      <p:sp>
        <p:nvSpPr>
          <p:cNvPr id="4" name="Date Placeholder 3">
            <a:extLst>
              <a:ext uri="{FF2B5EF4-FFF2-40B4-BE49-F238E27FC236}">
                <a16:creationId xmlns:a16="http://schemas.microsoft.com/office/drawing/2014/main" id="{8E013C13-0FEE-AA41-9CD3-00A706F0C198}"/>
              </a:ext>
            </a:extLst>
          </p:cNvPr>
          <p:cNvSpPr>
            <a:spLocks noGrp="1"/>
          </p:cNvSpPr>
          <p:nvPr>
            <p:ph type="dt" sz="half" idx="10"/>
          </p:nvPr>
        </p:nvSpPr>
        <p:spPr/>
        <p:txBody>
          <a:bodyPr/>
          <a:lstStyle/>
          <a:p>
            <a:fld id="{59C7EED6-5C44-8D4B-9AF9-0B39BBC8F875}" type="datetimeFigureOut">
              <a:rPr lang="fi-FI" smtClean="0"/>
              <a:t>3.5.2019</a:t>
            </a:fld>
            <a:endParaRPr lang="fi-FI"/>
          </a:p>
        </p:txBody>
      </p:sp>
      <p:sp>
        <p:nvSpPr>
          <p:cNvPr id="5" name="Footer Placeholder 4">
            <a:extLst>
              <a:ext uri="{FF2B5EF4-FFF2-40B4-BE49-F238E27FC236}">
                <a16:creationId xmlns:a16="http://schemas.microsoft.com/office/drawing/2014/main" id="{C482D3E0-510D-3845-A8A1-AA8E56CE2AD7}"/>
              </a:ext>
            </a:extLst>
          </p:cNvPr>
          <p:cNvSpPr>
            <a:spLocks noGrp="1"/>
          </p:cNvSpPr>
          <p:nvPr>
            <p:ph type="ftr" sz="quarter" idx="11"/>
          </p:nvPr>
        </p:nvSpPr>
        <p:spPr/>
        <p:txBody>
          <a:bodyPr/>
          <a:lstStyle/>
          <a:p>
            <a:endParaRPr lang="fi-FI"/>
          </a:p>
        </p:txBody>
      </p:sp>
      <p:sp>
        <p:nvSpPr>
          <p:cNvPr id="6" name="Slide Number Placeholder 5">
            <a:extLst>
              <a:ext uri="{FF2B5EF4-FFF2-40B4-BE49-F238E27FC236}">
                <a16:creationId xmlns:a16="http://schemas.microsoft.com/office/drawing/2014/main" id="{DB279899-B8AB-4645-AB51-CB37144D4BFC}"/>
              </a:ext>
            </a:extLst>
          </p:cNvPr>
          <p:cNvSpPr>
            <a:spLocks noGrp="1"/>
          </p:cNvSpPr>
          <p:nvPr>
            <p:ph type="sldNum" sz="quarter" idx="12"/>
          </p:nvPr>
        </p:nvSpPr>
        <p:spPr/>
        <p:txBody>
          <a:bodyPr/>
          <a:lstStyle/>
          <a:p>
            <a:fld id="{95DF5134-9A07-5248-BE8E-9A981AB5CCD5}" type="slidenum">
              <a:rPr lang="fi-FI" smtClean="0"/>
              <a:t>‹#›</a:t>
            </a:fld>
            <a:endParaRPr lang="fi-FI"/>
          </a:p>
        </p:txBody>
      </p:sp>
    </p:spTree>
    <p:extLst>
      <p:ext uri="{BB962C8B-B14F-4D97-AF65-F5344CB8AC3E}">
        <p14:creationId xmlns:p14="http://schemas.microsoft.com/office/powerpoint/2010/main" val="136682080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1" y="457200"/>
            <a:ext cx="5508419" cy="372410"/>
          </a:xfrm>
        </p:spPr>
        <p:txBody>
          <a:bodyPr tIns="64008"/>
          <a:lstStyle>
            <a:lvl1pPr>
              <a:defRPr sz="1999"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52490825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0"/>
            <a:ext cx="4161981" cy="1107996"/>
          </a:xfrm>
        </p:spPr>
        <p:txBody>
          <a:bodyPr wrap="square" rIns="0" anchor="b">
            <a:spAutoFit/>
          </a:bodyPr>
          <a:lstStyle>
            <a:lvl1pPr>
              <a:lnSpc>
                <a:spcPct val="100000"/>
              </a:lnSpc>
              <a:defRPr sz="3599" b="0" spc="-49" baseline="0">
                <a:gradFill>
                  <a:gsLst>
                    <a:gs pos="1250">
                      <a:schemeClr val="tx1"/>
                    </a:gs>
                    <a:gs pos="100000">
                      <a:schemeClr val="tx1"/>
                    </a:gs>
                  </a:gsLst>
                  <a:lin ang="5400000" scaled="0"/>
                </a:gradFill>
                <a:latin typeface="+mj-lt"/>
                <a:cs typeface="Segoe UI" panose="020B0502040204020203" pitchFamily="34" charset="0"/>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1"/>
            <a:ext cx="4162425" cy="338554"/>
          </a:xfrm>
        </p:spPr>
        <p:txBody>
          <a:bodyPr/>
          <a:lstStyle>
            <a:lvl1pPr marL="0" indent="0">
              <a:buNone/>
              <a:defRPr sz="2199">
                <a:latin typeface="+mn-lt"/>
              </a:defRPr>
            </a:lvl1pPr>
            <a:lvl2pPr marL="228531" indent="0">
              <a:buNone/>
              <a:defRPr/>
            </a:lvl2pPr>
            <a:lvl3pPr marL="457063" indent="0">
              <a:buNone/>
              <a:defRPr/>
            </a:lvl3pPr>
            <a:lvl4pPr marL="661789" indent="0">
              <a:buNone/>
              <a:defRPr/>
            </a:lvl4pPr>
            <a:lvl5pPr marL="855406"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69910257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3152001"/>
            <a:ext cx="4161981" cy="553998"/>
          </a:xfrm>
        </p:spPr>
        <p:txBody>
          <a:bodyPr wrap="square" rIns="0" anchor="ctr" anchorCtr="0">
            <a:spAutoFit/>
          </a:bodyPr>
          <a:lstStyle>
            <a:lvl1pPr>
              <a:lnSpc>
                <a:spcPct val="100000"/>
              </a:lnSpc>
              <a:defRPr sz="3599" b="0" spc="-49" baseline="0">
                <a:gradFill>
                  <a:gsLst>
                    <a:gs pos="1250">
                      <a:schemeClr val="tx1"/>
                    </a:gs>
                    <a:gs pos="100000">
                      <a:schemeClr val="tx1"/>
                    </a:gs>
                  </a:gsLst>
                  <a:lin ang="5400000" scaled="0"/>
                </a:gradFill>
                <a:latin typeface="+mj-lt"/>
                <a:cs typeface="Segoe UI" panose="020B0502040204020203" pitchFamily="34" charset="0"/>
              </a:defRPr>
            </a:lvl1pPr>
          </a:lstStyle>
          <a:p>
            <a:r>
              <a:rPr lang="en-US"/>
              <a:t>Square photo layout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7560616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981637"/>
            <a:ext cx="4160520" cy="861774"/>
          </a:xfrm>
        </p:spPr>
        <p:txBody>
          <a:bodyPr wrap="square" anchor="t">
            <a:spAutoFit/>
          </a:bodyPr>
          <a:lstStyle>
            <a:lvl1pPr>
              <a:lnSpc>
                <a:spcPct val="100000"/>
              </a:lnSpc>
              <a:defRPr sz="2799" b="0" spc="0" baseline="0">
                <a:gradFill>
                  <a:gsLst>
                    <a:gs pos="1250">
                      <a:schemeClr val="tx1"/>
                    </a:gs>
                    <a:gs pos="100000">
                      <a:schemeClr val="tx1"/>
                    </a:gs>
                  </a:gsLst>
                  <a:lin ang="5400000" scaled="0"/>
                </a:gradFill>
                <a:latin typeface="+mj-lt"/>
                <a:cs typeface="Segoe UI" panose="020B0502040204020203" pitchFamily="34" charset="0"/>
              </a:defRPr>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44999713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4" y="5438001"/>
            <a:ext cx="11018520" cy="5539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1"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531" lvl="0" indent="-228531"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504906056"/>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4" y="866001"/>
            <a:ext cx="11018520" cy="5539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0"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531" lvl="0" indent="-228531"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52334475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2"/>
            <a:ext cx="5367528" cy="307777"/>
          </a:xfrm>
        </p:spPr>
        <p:txBody>
          <a:bodyPr/>
          <a:lstStyle>
            <a:lvl1pPr marL="0" indent="0" algn="ctr">
              <a:spcBef>
                <a:spcPts val="0"/>
              </a:spcBef>
              <a:buNone/>
              <a:defRPr sz="1999"/>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531" lvl="0" indent="-228531"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2"/>
            <a:ext cx="5367528" cy="307777"/>
          </a:xfrm>
        </p:spPr>
        <p:txBody>
          <a:bodyPr/>
          <a:lstStyle>
            <a:lvl1pPr marL="0" indent="0" algn="ctr">
              <a:spcBef>
                <a:spcPts val="0"/>
              </a:spcBef>
              <a:buNone/>
              <a:defRPr sz="1999"/>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531" lvl="0" indent="-228531"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6730363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5689602"/>
            <a:ext cx="3475037" cy="307777"/>
          </a:xfrm>
        </p:spPr>
        <p:txBody>
          <a:bodyPr/>
          <a:lstStyle>
            <a:lvl1pPr marL="0" indent="0" algn="ctr">
              <a:spcBef>
                <a:spcPts val="0"/>
              </a:spcBef>
              <a:buNone/>
              <a:defRPr sz="1999"/>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2"/>
            <a:ext cx="3475037" cy="307777"/>
          </a:xfrm>
        </p:spPr>
        <p:txBody>
          <a:bodyPr/>
          <a:lstStyle>
            <a:lvl1pPr marL="0" indent="0" algn="ctr">
              <a:spcBef>
                <a:spcPts val="0"/>
              </a:spcBef>
              <a:buNone/>
              <a:defRPr sz="1999"/>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1"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2"/>
            <a:ext cx="3475037" cy="307777"/>
          </a:xfrm>
        </p:spPr>
        <p:txBody>
          <a:bodyPr/>
          <a:lstStyle>
            <a:lvl1pPr marL="0" indent="0" algn="ctr">
              <a:spcBef>
                <a:spcPts val="0"/>
              </a:spcBef>
              <a:buNone/>
              <a:defRPr sz="1999"/>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65456623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40"/>
            <a:ext cx="2532888" cy="615297"/>
          </a:xfrm>
        </p:spPr>
        <p:txBody>
          <a:bodyPr/>
          <a:lstStyle>
            <a:lvl1pPr marL="0" indent="0" algn="ctr">
              <a:spcBef>
                <a:spcPts val="0"/>
              </a:spcBef>
              <a:buNone/>
              <a:defRPr sz="1999"/>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40"/>
            <a:ext cx="2532888" cy="615297"/>
          </a:xfrm>
        </p:spPr>
        <p:txBody>
          <a:bodyPr/>
          <a:lstStyle>
            <a:lvl1pPr marL="0" indent="0" algn="ctr">
              <a:spcBef>
                <a:spcPts val="0"/>
              </a:spcBef>
              <a:buNone/>
              <a:defRPr sz="1999"/>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40"/>
            <a:ext cx="2532888" cy="615297"/>
          </a:xfrm>
        </p:spPr>
        <p:txBody>
          <a:bodyPr/>
          <a:lstStyle>
            <a:lvl1pPr marL="0" indent="0" algn="ctr">
              <a:spcBef>
                <a:spcPts val="0"/>
              </a:spcBef>
              <a:buNone/>
              <a:defRPr sz="1999"/>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40"/>
            <a:ext cx="2532888" cy="615297"/>
          </a:xfrm>
        </p:spPr>
        <p:txBody>
          <a:bodyPr/>
          <a:lstStyle>
            <a:lvl1pPr marL="0" indent="0" algn="ctr">
              <a:spcBef>
                <a:spcPts val="0"/>
              </a:spcBef>
              <a:buNone/>
              <a:defRPr sz="1999"/>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986505582"/>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6" name="Text Placeholder 3">
            <a:extLst>
              <a:ext uri="{FF2B5EF4-FFF2-40B4-BE49-F238E27FC236}">
                <a16:creationId xmlns:a16="http://schemas.microsoft.com/office/drawing/2014/main" id="{5497F3D2-4B1F-4B39-9F73-BA917D388B3B}"/>
              </a:ext>
            </a:extLst>
          </p:cNvPr>
          <p:cNvSpPr>
            <a:spLocks noGrp="1"/>
          </p:cNvSpPr>
          <p:nvPr>
            <p:ph type="body" sz="quarter" idx="11" hasCustomPrompt="1"/>
          </p:nvPr>
        </p:nvSpPr>
        <p:spPr>
          <a:xfrm>
            <a:off x="8128001" y="2017715"/>
            <a:ext cx="3481388" cy="307777"/>
          </a:xfrm>
        </p:spPr>
        <p:txBody>
          <a:bodyPr wrap="square">
            <a:spAutoFit/>
          </a:bodyPr>
          <a:lstStyle>
            <a:lvl1pPr marL="0" indent="0">
              <a:buNone/>
              <a:defRPr sz="1999">
                <a:latin typeface="+mn-lt"/>
              </a:defRPr>
            </a:lvl1pPr>
            <a:lvl2pPr marL="228531" indent="0">
              <a:buNone/>
              <a:defRPr/>
            </a:lvl2pPr>
            <a:lvl3pPr marL="457063" indent="0">
              <a:buNone/>
              <a:defRPr/>
            </a:lvl3pPr>
            <a:lvl4pPr marL="661789" indent="0">
              <a:buNone/>
              <a:defRPr/>
            </a:lvl4pPr>
            <a:lvl5pPr marL="855406" indent="0">
              <a:buNone/>
              <a:defRPr/>
            </a:lvl5pPr>
          </a:lstStyle>
          <a:p>
            <a:pPr lvl="0"/>
            <a:r>
              <a:rPr lang="en-US"/>
              <a:t>Add a caption</a:t>
            </a:r>
          </a:p>
        </p:txBody>
      </p:sp>
      <p:sp>
        <p:nvSpPr>
          <p:cNvPr id="3" name="Picture Placeholder 2" descr="This screen 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97280" anchor="ctr">
            <a:noAutofit/>
          </a:bodyPr>
          <a:lstStyle>
            <a:lvl1pPr marL="0" indent="0" algn="ctr">
              <a:buNone/>
              <a:defRPr sz="1400" b="1">
                <a:solidFill>
                  <a:srgbClr val="000000"/>
                </a:solidFill>
              </a:defRPr>
            </a:lvl1pPr>
          </a:lstStyle>
          <a:p>
            <a:r>
              <a:rPr lang="en-US"/>
              <a:t>Drag &amp; drop your screen shot here </a:t>
            </a:r>
            <a:br>
              <a:rPr lang="en-US"/>
            </a:br>
            <a:r>
              <a:rPr lang="en-US"/>
              <a:t>or click or tap icon below to insert </a:t>
            </a:r>
          </a:p>
        </p:txBody>
      </p:sp>
    </p:spTree>
    <p:extLst>
      <p:ext uri="{BB962C8B-B14F-4D97-AF65-F5344CB8AC3E}">
        <p14:creationId xmlns:p14="http://schemas.microsoft.com/office/powerpoint/2010/main" val="222172525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6">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12">
          <p15:clr>
            <a:srgbClr val="5ACBF0"/>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CD16B8-4B14-9747-89D7-461A35168F7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fi-FI"/>
          </a:p>
        </p:txBody>
      </p:sp>
      <p:sp>
        <p:nvSpPr>
          <p:cNvPr id="3" name="Text Placeholder 2">
            <a:extLst>
              <a:ext uri="{FF2B5EF4-FFF2-40B4-BE49-F238E27FC236}">
                <a16:creationId xmlns:a16="http://schemas.microsoft.com/office/drawing/2014/main" id="{A4A27014-C9D4-CC4A-B355-422678BC398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CEC6FE68-2C07-5F41-AD47-93D5D7A234BB}"/>
              </a:ext>
            </a:extLst>
          </p:cNvPr>
          <p:cNvSpPr>
            <a:spLocks noGrp="1"/>
          </p:cNvSpPr>
          <p:nvPr>
            <p:ph type="dt" sz="half" idx="10"/>
          </p:nvPr>
        </p:nvSpPr>
        <p:spPr/>
        <p:txBody>
          <a:bodyPr/>
          <a:lstStyle/>
          <a:p>
            <a:fld id="{59C7EED6-5C44-8D4B-9AF9-0B39BBC8F875}" type="datetimeFigureOut">
              <a:rPr lang="fi-FI" smtClean="0"/>
              <a:t>3.5.2019</a:t>
            </a:fld>
            <a:endParaRPr lang="fi-FI"/>
          </a:p>
        </p:txBody>
      </p:sp>
      <p:sp>
        <p:nvSpPr>
          <p:cNvPr id="5" name="Footer Placeholder 4">
            <a:extLst>
              <a:ext uri="{FF2B5EF4-FFF2-40B4-BE49-F238E27FC236}">
                <a16:creationId xmlns:a16="http://schemas.microsoft.com/office/drawing/2014/main" id="{D594CC50-53EA-CD45-A2DB-DF87A0340A6F}"/>
              </a:ext>
            </a:extLst>
          </p:cNvPr>
          <p:cNvSpPr>
            <a:spLocks noGrp="1"/>
          </p:cNvSpPr>
          <p:nvPr>
            <p:ph type="ftr" sz="quarter" idx="11"/>
          </p:nvPr>
        </p:nvSpPr>
        <p:spPr/>
        <p:txBody>
          <a:bodyPr/>
          <a:lstStyle/>
          <a:p>
            <a:endParaRPr lang="fi-FI"/>
          </a:p>
        </p:txBody>
      </p:sp>
      <p:sp>
        <p:nvSpPr>
          <p:cNvPr id="6" name="Slide Number Placeholder 5">
            <a:extLst>
              <a:ext uri="{FF2B5EF4-FFF2-40B4-BE49-F238E27FC236}">
                <a16:creationId xmlns:a16="http://schemas.microsoft.com/office/drawing/2014/main" id="{56883E0C-22AF-C74A-AA6A-9167824FCE06}"/>
              </a:ext>
            </a:extLst>
          </p:cNvPr>
          <p:cNvSpPr>
            <a:spLocks noGrp="1"/>
          </p:cNvSpPr>
          <p:nvPr>
            <p:ph type="sldNum" sz="quarter" idx="12"/>
          </p:nvPr>
        </p:nvSpPr>
        <p:spPr/>
        <p:txBody>
          <a:bodyPr/>
          <a:lstStyle/>
          <a:p>
            <a:fld id="{95DF5134-9A07-5248-BE8E-9A981AB5CCD5}" type="slidenum">
              <a:rPr lang="fi-FI" smtClean="0"/>
              <a:t>‹#›</a:t>
            </a:fld>
            <a:endParaRPr lang="fi-FI"/>
          </a:p>
        </p:txBody>
      </p:sp>
    </p:spTree>
    <p:extLst>
      <p:ext uri="{BB962C8B-B14F-4D97-AF65-F5344CB8AC3E}">
        <p14:creationId xmlns:p14="http://schemas.microsoft.com/office/powerpoint/2010/main" val="204935707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1" y="2305841"/>
            <a:ext cx="3468956" cy="1107996"/>
          </a:xfrm>
        </p:spPr>
        <p:txBody>
          <a:bodyPr/>
          <a:lstStyle>
            <a:lvl1pPr>
              <a:defRPr sz="3599">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356100" y="2447039"/>
            <a:ext cx="7251192" cy="369332"/>
          </a:xfrm>
        </p:spPr>
        <p:txBody>
          <a:bodyPr/>
          <a:lstStyle>
            <a:lvl1pPr marL="0" indent="0">
              <a:spcAft>
                <a:spcPts val="1200"/>
              </a:spcAft>
              <a:buNone/>
              <a:defRPr sz="2399"/>
            </a:lvl1pPr>
            <a:lvl2pPr marL="228531"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4"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356101" y="2017713"/>
            <a:ext cx="72532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250869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5ACBF0"/>
          </p15:clr>
        </p15:guide>
        <p15:guide id="13" pos="2744">
          <p15:clr>
            <a:srgbClr val="5ACBF0"/>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2" orient="horz" pos="1728">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algn="l" defTabSz="932192"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bwMode="auto">
          <a:xfrm>
            <a:off x="588263" y="3179701"/>
            <a:ext cx="3182621" cy="498598"/>
          </a:xfrm>
          <a:noFill/>
        </p:spPr>
        <p:txBody>
          <a:bodyPr vert="horz" wrap="square" lIns="0" tIns="0" rIns="0" bIns="0" rtlCol="0" anchor="ctr" anchorCtr="0">
            <a:spAutoFit/>
          </a:bodyPr>
          <a:lstStyle>
            <a:lvl1pPr>
              <a:defRPr lang="en-US" dirty="0">
                <a:solidFill>
                  <a:srgbClr val="FFFFFF"/>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9"/>
            <a:ext cx="6599409" cy="430887"/>
          </a:xfrm>
        </p:spPr>
        <p:txBody>
          <a:bodyPr anchor="ctr" anchorCtr="0"/>
          <a:lstStyle>
            <a:lvl1pPr marL="0" indent="0">
              <a:spcAft>
                <a:spcPts val="1200"/>
              </a:spcAft>
              <a:buNone/>
              <a:defRPr sz="2799"/>
            </a:lvl1pPr>
            <a:lvl2pPr marL="228531" indent="0">
              <a:buNone/>
              <a:defRPr/>
            </a:lvl2pPr>
          </a:lstStyle>
          <a:p>
            <a:pPr lvl="0"/>
            <a:r>
              <a:rPr lang="en-US"/>
              <a:t>Click to edit Master text styles</a:t>
            </a:r>
          </a:p>
        </p:txBody>
      </p:sp>
    </p:spTree>
    <p:extLst>
      <p:ext uri="{BB962C8B-B14F-4D97-AF65-F5344CB8AC3E}">
        <p14:creationId xmlns:p14="http://schemas.microsoft.com/office/powerpoint/2010/main" val="302717176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5ACBF0"/>
          </p15:clr>
        </p15:guide>
        <p15:guide id="14" pos="3155">
          <p15:clr>
            <a:srgbClr val="5ACBF0"/>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a:xfrm>
            <a:off x="588263" y="3179701"/>
            <a:ext cx="3182621" cy="498598"/>
          </a:xfrm>
          <a:noFill/>
        </p:spPr>
        <p:txBody>
          <a:bodyPr vert="horz" wrap="square" lIns="0" tIns="0" rIns="0" bIns="0" rtlCol="0" anchor="ctr" anchorCtr="0">
            <a:spAutoFit/>
          </a:bodyPr>
          <a:lstStyle>
            <a:lvl1pPr>
              <a:defRPr lang="en-US" dirty="0">
                <a:solidFill>
                  <a:schemeClr val="tx1"/>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9"/>
            <a:ext cx="6599409" cy="430887"/>
          </a:xfrm>
        </p:spPr>
        <p:txBody>
          <a:bodyPr anchor="ctr" anchorCtr="0">
            <a:spAutoFit/>
          </a:bodyPr>
          <a:lstStyle>
            <a:lvl1pPr marL="0" indent="0">
              <a:spcAft>
                <a:spcPts val="1200"/>
              </a:spcAft>
              <a:buNone/>
              <a:defRPr sz="2799"/>
            </a:lvl1pPr>
            <a:lvl2pPr marL="228531" indent="0">
              <a:buNone/>
              <a:defRPr/>
            </a:lvl2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4186817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guide id="30" pos="2376">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462" rtl="0" eaLnBrk="1" latinLnBrk="0" hangingPunct="1">
              <a:lnSpc>
                <a:spcPct val="90000"/>
              </a:lnSpc>
              <a:spcBef>
                <a:spcPct val="0"/>
              </a:spcBef>
              <a:buNone/>
              <a:defRPr lang="en-US" sz="3599"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199"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42210871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462" rtl="0" eaLnBrk="1" latinLnBrk="0" hangingPunct="1">
              <a:lnSpc>
                <a:spcPct val="90000"/>
              </a:lnSpc>
              <a:spcBef>
                <a:spcPct val="0"/>
              </a:spcBef>
              <a:buNone/>
              <a:defRPr lang="en-US" sz="3599"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199"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69810673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462" rtl="0" eaLnBrk="1" latinLnBrk="0" hangingPunct="1">
              <a:lnSpc>
                <a:spcPct val="90000"/>
              </a:lnSpc>
              <a:spcBef>
                <a:spcPct val="0"/>
              </a:spcBef>
              <a:buNone/>
              <a:defRPr lang="en-US" sz="3599"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057834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462" rtl="0" eaLnBrk="1" latinLnBrk="0" hangingPunct="1">
              <a:lnSpc>
                <a:spcPct val="90000"/>
              </a:lnSpc>
              <a:spcBef>
                <a:spcPct val="0"/>
              </a:spcBef>
              <a:buNone/>
              <a:defRPr lang="en-US" sz="3599"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1508005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219695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1314211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4" y="1436690"/>
            <a:ext cx="11018520" cy="1908215"/>
          </a:xfrm>
        </p:spPr>
        <p:txBody>
          <a:bodyPr/>
          <a:lstStyle>
            <a:lvl1pPr marL="0" indent="0">
              <a:buNone/>
              <a:defRPr sz="2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1581047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AF58FA-32AF-544A-8700-CC2A6A17DA3E}"/>
              </a:ext>
            </a:extLst>
          </p:cNvPr>
          <p:cNvSpPr>
            <a:spLocks noGrp="1"/>
          </p:cNvSpPr>
          <p:nvPr>
            <p:ph type="title"/>
          </p:nvPr>
        </p:nvSpPr>
        <p:spPr/>
        <p:txBody>
          <a:bodyPr/>
          <a:lstStyle/>
          <a:p>
            <a:r>
              <a:rPr lang="en-US"/>
              <a:t>Click to edit Master title style</a:t>
            </a:r>
            <a:endParaRPr lang="fi-FI"/>
          </a:p>
        </p:txBody>
      </p:sp>
      <p:sp>
        <p:nvSpPr>
          <p:cNvPr id="3" name="Content Placeholder 2">
            <a:extLst>
              <a:ext uri="{FF2B5EF4-FFF2-40B4-BE49-F238E27FC236}">
                <a16:creationId xmlns:a16="http://schemas.microsoft.com/office/drawing/2014/main" id="{BAEBD0BB-C39B-304A-9AF4-29BFC113E8FB}"/>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i-FI"/>
          </a:p>
        </p:txBody>
      </p:sp>
      <p:sp>
        <p:nvSpPr>
          <p:cNvPr id="4" name="Content Placeholder 3">
            <a:extLst>
              <a:ext uri="{FF2B5EF4-FFF2-40B4-BE49-F238E27FC236}">
                <a16:creationId xmlns:a16="http://schemas.microsoft.com/office/drawing/2014/main" id="{78A667F6-623E-2C4E-BD07-7627F3E5DFA8}"/>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i-FI"/>
          </a:p>
        </p:txBody>
      </p:sp>
      <p:sp>
        <p:nvSpPr>
          <p:cNvPr id="5" name="Date Placeholder 4">
            <a:extLst>
              <a:ext uri="{FF2B5EF4-FFF2-40B4-BE49-F238E27FC236}">
                <a16:creationId xmlns:a16="http://schemas.microsoft.com/office/drawing/2014/main" id="{F71105EF-D4F2-CB49-93DB-F35CAAAD0564}"/>
              </a:ext>
            </a:extLst>
          </p:cNvPr>
          <p:cNvSpPr>
            <a:spLocks noGrp="1"/>
          </p:cNvSpPr>
          <p:nvPr>
            <p:ph type="dt" sz="half" idx="10"/>
          </p:nvPr>
        </p:nvSpPr>
        <p:spPr/>
        <p:txBody>
          <a:bodyPr/>
          <a:lstStyle/>
          <a:p>
            <a:fld id="{59C7EED6-5C44-8D4B-9AF9-0B39BBC8F875}" type="datetimeFigureOut">
              <a:rPr lang="fi-FI" smtClean="0"/>
              <a:t>3.5.2019</a:t>
            </a:fld>
            <a:endParaRPr lang="fi-FI"/>
          </a:p>
        </p:txBody>
      </p:sp>
      <p:sp>
        <p:nvSpPr>
          <p:cNvPr id="6" name="Footer Placeholder 5">
            <a:extLst>
              <a:ext uri="{FF2B5EF4-FFF2-40B4-BE49-F238E27FC236}">
                <a16:creationId xmlns:a16="http://schemas.microsoft.com/office/drawing/2014/main" id="{9FAA4C80-F38D-E845-8E50-0C388846F57D}"/>
              </a:ext>
            </a:extLst>
          </p:cNvPr>
          <p:cNvSpPr>
            <a:spLocks noGrp="1"/>
          </p:cNvSpPr>
          <p:nvPr>
            <p:ph type="ftr" sz="quarter" idx="11"/>
          </p:nvPr>
        </p:nvSpPr>
        <p:spPr/>
        <p:txBody>
          <a:bodyPr/>
          <a:lstStyle/>
          <a:p>
            <a:endParaRPr lang="fi-FI"/>
          </a:p>
        </p:txBody>
      </p:sp>
      <p:sp>
        <p:nvSpPr>
          <p:cNvPr id="7" name="Slide Number Placeholder 6">
            <a:extLst>
              <a:ext uri="{FF2B5EF4-FFF2-40B4-BE49-F238E27FC236}">
                <a16:creationId xmlns:a16="http://schemas.microsoft.com/office/drawing/2014/main" id="{A662BB1C-46BB-1B4E-99C4-727815073D50}"/>
              </a:ext>
            </a:extLst>
          </p:cNvPr>
          <p:cNvSpPr>
            <a:spLocks noGrp="1"/>
          </p:cNvSpPr>
          <p:nvPr>
            <p:ph type="sldNum" sz="quarter" idx="12"/>
          </p:nvPr>
        </p:nvSpPr>
        <p:spPr/>
        <p:txBody>
          <a:bodyPr/>
          <a:lstStyle/>
          <a:p>
            <a:fld id="{95DF5134-9A07-5248-BE8E-9A981AB5CCD5}" type="slidenum">
              <a:rPr lang="fi-FI" smtClean="0"/>
              <a:t>‹#›</a:t>
            </a:fld>
            <a:endParaRPr lang="fi-FI"/>
          </a:p>
        </p:txBody>
      </p:sp>
    </p:spTree>
    <p:extLst>
      <p:ext uri="{BB962C8B-B14F-4D97-AF65-F5344CB8AC3E}">
        <p14:creationId xmlns:p14="http://schemas.microsoft.com/office/powerpoint/2010/main" val="55893606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1"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1"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01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 Copyright Microsoft Corporation. All rights reserved. </a:t>
            </a:r>
          </a:p>
        </p:txBody>
      </p:sp>
    </p:spTree>
    <p:extLst>
      <p:ext uri="{BB962C8B-B14F-4D97-AF65-F5344CB8AC3E}">
        <p14:creationId xmlns:p14="http://schemas.microsoft.com/office/powerpoint/2010/main" val="5598026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1" y="1436690"/>
            <a:ext cx="11018838" cy="2215991"/>
          </a:xfrm>
        </p:spPr>
        <p:txBody>
          <a:bodyPr>
            <a:spAutoFit/>
          </a:bodyPr>
          <a:lstStyle>
            <a:lvl1pPr>
              <a:defRPr sz="3599">
                <a:latin typeface="+mn-lt"/>
              </a:defRPr>
            </a:lvl1pPr>
            <a:lvl2pPr>
              <a:defRPr sz="2799">
                <a:latin typeface="+mn-lt"/>
              </a:defRPr>
            </a:lvl2pPr>
            <a:lvl3pPr>
              <a:defRPr sz="2399">
                <a:latin typeface="+mn-lt"/>
              </a:defRPr>
            </a:lvl3pPr>
            <a:lvl4pPr>
              <a:defRPr sz="1999">
                <a:latin typeface="+mn-lt"/>
              </a:defRPr>
            </a:lvl4pPr>
            <a:lvl5pPr>
              <a:defRPr sz="1799">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40"/>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27557709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92983-0559-854E-B3C4-0D1653B350EC}"/>
              </a:ext>
            </a:extLst>
          </p:cNvPr>
          <p:cNvSpPr>
            <a:spLocks noGrp="1"/>
          </p:cNvSpPr>
          <p:nvPr>
            <p:ph type="title"/>
          </p:nvPr>
        </p:nvSpPr>
        <p:spPr>
          <a:xfrm>
            <a:off x="839788" y="365125"/>
            <a:ext cx="10515600" cy="1325563"/>
          </a:xfrm>
        </p:spPr>
        <p:txBody>
          <a:bodyPr/>
          <a:lstStyle/>
          <a:p>
            <a:r>
              <a:rPr lang="en-US"/>
              <a:t>Click to edit Master title style</a:t>
            </a:r>
            <a:endParaRPr lang="fi-FI"/>
          </a:p>
        </p:txBody>
      </p:sp>
      <p:sp>
        <p:nvSpPr>
          <p:cNvPr id="3" name="Text Placeholder 2">
            <a:extLst>
              <a:ext uri="{FF2B5EF4-FFF2-40B4-BE49-F238E27FC236}">
                <a16:creationId xmlns:a16="http://schemas.microsoft.com/office/drawing/2014/main" id="{CA134E75-D31E-8749-A513-75760C20E2C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8DE774DF-7F56-C647-9967-CB8A6A5E86F1}"/>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i-FI"/>
          </a:p>
        </p:txBody>
      </p:sp>
      <p:sp>
        <p:nvSpPr>
          <p:cNvPr id="5" name="Text Placeholder 4">
            <a:extLst>
              <a:ext uri="{FF2B5EF4-FFF2-40B4-BE49-F238E27FC236}">
                <a16:creationId xmlns:a16="http://schemas.microsoft.com/office/drawing/2014/main" id="{56783797-480C-6E4C-8450-46717B85402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7DD5F0AA-6907-574A-8B95-DE3877BC98D8}"/>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i-FI"/>
          </a:p>
        </p:txBody>
      </p:sp>
      <p:sp>
        <p:nvSpPr>
          <p:cNvPr id="7" name="Date Placeholder 6">
            <a:extLst>
              <a:ext uri="{FF2B5EF4-FFF2-40B4-BE49-F238E27FC236}">
                <a16:creationId xmlns:a16="http://schemas.microsoft.com/office/drawing/2014/main" id="{B1FD94B2-663E-684C-8F69-CA6A278BAA24}"/>
              </a:ext>
            </a:extLst>
          </p:cNvPr>
          <p:cNvSpPr>
            <a:spLocks noGrp="1"/>
          </p:cNvSpPr>
          <p:nvPr>
            <p:ph type="dt" sz="half" idx="10"/>
          </p:nvPr>
        </p:nvSpPr>
        <p:spPr/>
        <p:txBody>
          <a:bodyPr/>
          <a:lstStyle/>
          <a:p>
            <a:fld id="{59C7EED6-5C44-8D4B-9AF9-0B39BBC8F875}" type="datetimeFigureOut">
              <a:rPr lang="fi-FI" smtClean="0"/>
              <a:t>3.5.2019</a:t>
            </a:fld>
            <a:endParaRPr lang="fi-FI"/>
          </a:p>
        </p:txBody>
      </p:sp>
      <p:sp>
        <p:nvSpPr>
          <p:cNvPr id="8" name="Footer Placeholder 7">
            <a:extLst>
              <a:ext uri="{FF2B5EF4-FFF2-40B4-BE49-F238E27FC236}">
                <a16:creationId xmlns:a16="http://schemas.microsoft.com/office/drawing/2014/main" id="{72497A81-CC13-3342-999C-C379C9D49DDE}"/>
              </a:ext>
            </a:extLst>
          </p:cNvPr>
          <p:cNvSpPr>
            <a:spLocks noGrp="1"/>
          </p:cNvSpPr>
          <p:nvPr>
            <p:ph type="ftr" sz="quarter" idx="11"/>
          </p:nvPr>
        </p:nvSpPr>
        <p:spPr/>
        <p:txBody>
          <a:bodyPr/>
          <a:lstStyle/>
          <a:p>
            <a:endParaRPr lang="fi-FI"/>
          </a:p>
        </p:txBody>
      </p:sp>
      <p:sp>
        <p:nvSpPr>
          <p:cNvPr id="9" name="Slide Number Placeholder 8">
            <a:extLst>
              <a:ext uri="{FF2B5EF4-FFF2-40B4-BE49-F238E27FC236}">
                <a16:creationId xmlns:a16="http://schemas.microsoft.com/office/drawing/2014/main" id="{D9A34155-A166-9944-B6DC-CEC543CFD656}"/>
              </a:ext>
            </a:extLst>
          </p:cNvPr>
          <p:cNvSpPr>
            <a:spLocks noGrp="1"/>
          </p:cNvSpPr>
          <p:nvPr>
            <p:ph type="sldNum" sz="quarter" idx="12"/>
          </p:nvPr>
        </p:nvSpPr>
        <p:spPr/>
        <p:txBody>
          <a:bodyPr/>
          <a:lstStyle/>
          <a:p>
            <a:fld id="{95DF5134-9A07-5248-BE8E-9A981AB5CCD5}" type="slidenum">
              <a:rPr lang="fi-FI" smtClean="0"/>
              <a:t>‹#›</a:t>
            </a:fld>
            <a:endParaRPr lang="fi-FI"/>
          </a:p>
        </p:txBody>
      </p:sp>
    </p:spTree>
    <p:extLst>
      <p:ext uri="{BB962C8B-B14F-4D97-AF65-F5344CB8AC3E}">
        <p14:creationId xmlns:p14="http://schemas.microsoft.com/office/powerpoint/2010/main" val="22092200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0B539D-146C-0241-ADE5-D59FE3B846B0}"/>
              </a:ext>
            </a:extLst>
          </p:cNvPr>
          <p:cNvSpPr>
            <a:spLocks noGrp="1"/>
          </p:cNvSpPr>
          <p:nvPr>
            <p:ph type="title"/>
          </p:nvPr>
        </p:nvSpPr>
        <p:spPr/>
        <p:txBody>
          <a:bodyPr/>
          <a:lstStyle/>
          <a:p>
            <a:r>
              <a:rPr lang="en-US"/>
              <a:t>Click to edit Master title style</a:t>
            </a:r>
            <a:endParaRPr lang="fi-FI"/>
          </a:p>
        </p:txBody>
      </p:sp>
      <p:sp>
        <p:nvSpPr>
          <p:cNvPr id="3" name="Date Placeholder 2">
            <a:extLst>
              <a:ext uri="{FF2B5EF4-FFF2-40B4-BE49-F238E27FC236}">
                <a16:creationId xmlns:a16="http://schemas.microsoft.com/office/drawing/2014/main" id="{C80F883E-53C6-F642-BACD-7F36C2222ECB}"/>
              </a:ext>
            </a:extLst>
          </p:cNvPr>
          <p:cNvSpPr>
            <a:spLocks noGrp="1"/>
          </p:cNvSpPr>
          <p:nvPr>
            <p:ph type="dt" sz="half" idx="10"/>
          </p:nvPr>
        </p:nvSpPr>
        <p:spPr/>
        <p:txBody>
          <a:bodyPr/>
          <a:lstStyle/>
          <a:p>
            <a:fld id="{59C7EED6-5C44-8D4B-9AF9-0B39BBC8F875}" type="datetimeFigureOut">
              <a:rPr lang="fi-FI" smtClean="0"/>
              <a:t>3.5.2019</a:t>
            </a:fld>
            <a:endParaRPr lang="fi-FI"/>
          </a:p>
        </p:txBody>
      </p:sp>
      <p:sp>
        <p:nvSpPr>
          <p:cNvPr id="4" name="Footer Placeholder 3">
            <a:extLst>
              <a:ext uri="{FF2B5EF4-FFF2-40B4-BE49-F238E27FC236}">
                <a16:creationId xmlns:a16="http://schemas.microsoft.com/office/drawing/2014/main" id="{CEB51800-D6AA-5A4C-AF17-D365C31694DA}"/>
              </a:ext>
            </a:extLst>
          </p:cNvPr>
          <p:cNvSpPr>
            <a:spLocks noGrp="1"/>
          </p:cNvSpPr>
          <p:nvPr>
            <p:ph type="ftr" sz="quarter" idx="11"/>
          </p:nvPr>
        </p:nvSpPr>
        <p:spPr/>
        <p:txBody>
          <a:bodyPr/>
          <a:lstStyle/>
          <a:p>
            <a:endParaRPr lang="fi-FI"/>
          </a:p>
        </p:txBody>
      </p:sp>
      <p:sp>
        <p:nvSpPr>
          <p:cNvPr id="5" name="Slide Number Placeholder 4">
            <a:extLst>
              <a:ext uri="{FF2B5EF4-FFF2-40B4-BE49-F238E27FC236}">
                <a16:creationId xmlns:a16="http://schemas.microsoft.com/office/drawing/2014/main" id="{5908450B-F03F-9F44-917C-2B87D170FDDD}"/>
              </a:ext>
            </a:extLst>
          </p:cNvPr>
          <p:cNvSpPr>
            <a:spLocks noGrp="1"/>
          </p:cNvSpPr>
          <p:nvPr>
            <p:ph type="sldNum" sz="quarter" idx="12"/>
          </p:nvPr>
        </p:nvSpPr>
        <p:spPr/>
        <p:txBody>
          <a:bodyPr/>
          <a:lstStyle/>
          <a:p>
            <a:fld id="{95DF5134-9A07-5248-BE8E-9A981AB5CCD5}" type="slidenum">
              <a:rPr lang="fi-FI" smtClean="0"/>
              <a:t>‹#›</a:t>
            </a:fld>
            <a:endParaRPr lang="fi-FI"/>
          </a:p>
        </p:txBody>
      </p:sp>
    </p:spTree>
    <p:extLst>
      <p:ext uri="{BB962C8B-B14F-4D97-AF65-F5344CB8AC3E}">
        <p14:creationId xmlns:p14="http://schemas.microsoft.com/office/powerpoint/2010/main" val="32802847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087802A-FB3A-B940-961F-FF1482055BCF}"/>
              </a:ext>
            </a:extLst>
          </p:cNvPr>
          <p:cNvSpPr>
            <a:spLocks noGrp="1"/>
          </p:cNvSpPr>
          <p:nvPr>
            <p:ph type="dt" sz="half" idx="10"/>
          </p:nvPr>
        </p:nvSpPr>
        <p:spPr/>
        <p:txBody>
          <a:bodyPr/>
          <a:lstStyle/>
          <a:p>
            <a:fld id="{59C7EED6-5C44-8D4B-9AF9-0B39BBC8F875}" type="datetimeFigureOut">
              <a:rPr lang="fi-FI" smtClean="0"/>
              <a:t>3.5.2019</a:t>
            </a:fld>
            <a:endParaRPr lang="fi-FI"/>
          </a:p>
        </p:txBody>
      </p:sp>
      <p:sp>
        <p:nvSpPr>
          <p:cNvPr id="3" name="Footer Placeholder 2">
            <a:extLst>
              <a:ext uri="{FF2B5EF4-FFF2-40B4-BE49-F238E27FC236}">
                <a16:creationId xmlns:a16="http://schemas.microsoft.com/office/drawing/2014/main" id="{F393B8D5-E66B-5042-AE55-9DDF925A43FC}"/>
              </a:ext>
            </a:extLst>
          </p:cNvPr>
          <p:cNvSpPr>
            <a:spLocks noGrp="1"/>
          </p:cNvSpPr>
          <p:nvPr>
            <p:ph type="ftr" sz="quarter" idx="11"/>
          </p:nvPr>
        </p:nvSpPr>
        <p:spPr/>
        <p:txBody>
          <a:bodyPr/>
          <a:lstStyle/>
          <a:p>
            <a:endParaRPr lang="fi-FI"/>
          </a:p>
        </p:txBody>
      </p:sp>
      <p:sp>
        <p:nvSpPr>
          <p:cNvPr id="4" name="Slide Number Placeholder 3">
            <a:extLst>
              <a:ext uri="{FF2B5EF4-FFF2-40B4-BE49-F238E27FC236}">
                <a16:creationId xmlns:a16="http://schemas.microsoft.com/office/drawing/2014/main" id="{BD8BBB27-B604-B24E-9283-152928FF5568}"/>
              </a:ext>
            </a:extLst>
          </p:cNvPr>
          <p:cNvSpPr>
            <a:spLocks noGrp="1"/>
          </p:cNvSpPr>
          <p:nvPr>
            <p:ph type="sldNum" sz="quarter" idx="12"/>
          </p:nvPr>
        </p:nvSpPr>
        <p:spPr/>
        <p:txBody>
          <a:bodyPr/>
          <a:lstStyle/>
          <a:p>
            <a:fld id="{95DF5134-9A07-5248-BE8E-9A981AB5CCD5}" type="slidenum">
              <a:rPr lang="fi-FI" smtClean="0"/>
              <a:t>‹#›</a:t>
            </a:fld>
            <a:endParaRPr lang="fi-FI"/>
          </a:p>
        </p:txBody>
      </p:sp>
    </p:spTree>
    <p:extLst>
      <p:ext uri="{BB962C8B-B14F-4D97-AF65-F5344CB8AC3E}">
        <p14:creationId xmlns:p14="http://schemas.microsoft.com/office/powerpoint/2010/main" val="24196824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7139C4-9025-5D4A-B923-F1C5C022442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fi-FI"/>
          </a:p>
        </p:txBody>
      </p:sp>
      <p:sp>
        <p:nvSpPr>
          <p:cNvPr id="3" name="Content Placeholder 2">
            <a:extLst>
              <a:ext uri="{FF2B5EF4-FFF2-40B4-BE49-F238E27FC236}">
                <a16:creationId xmlns:a16="http://schemas.microsoft.com/office/drawing/2014/main" id="{0F203E32-B12E-2140-AA17-6A8174366B5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i-FI"/>
          </a:p>
        </p:txBody>
      </p:sp>
      <p:sp>
        <p:nvSpPr>
          <p:cNvPr id="4" name="Text Placeholder 3">
            <a:extLst>
              <a:ext uri="{FF2B5EF4-FFF2-40B4-BE49-F238E27FC236}">
                <a16:creationId xmlns:a16="http://schemas.microsoft.com/office/drawing/2014/main" id="{C5689A5D-7C59-7147-927C-9D1B9B55B31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A5E02632-A268-3140-9EAA-8F1A45A1EDB7}"/>
              </a:ext>
            </a:extLst>
          </p:cNvPr>
          <p:cNvSpPr>
            <a:spLocks noGrp="1"/>
          </p:cNvSpPr>
          <p:nvPr>
            <p:ph type="dt" sz="half" idx="10"/>
          </p:nvPr>
        </p:nvSpPr>
        <p:spPr/>
        <p:txBody>
          <a:bodyPr/>
          <a:lstStyle/>
          <a:p>
            <a:fld id="{59C7EED6-5C44-8D4B-9AF9-0B39BBC8F875}" type="datetimeFigureOut">
              <a:rPr lang="fi-FI" smtClean="0"/>
              <a:t>3.5.2019</a:t>
            </a:fld>
            <a:endParaRPr lang="fi-FI"/>
          </a:p>
        </p:txBody>
      </p:sp>
      <p:sp>
        <p:nvSpPr>
          <p:cNvPr id="6" name="Footer Placeholder 5">
            <a:extLst>
              <a:ext uri="{FF2B5EF4-FFF2-40B4-BE49-F238E27FC236}">
                <a16:creationId xmlns:a16="http://schemas.microsoft.com/office/drawing/2014/main" id="{49B4A524-7E57-9E4B-BF08-6B0738B17273}"/>
              </a:ext>
            </a:extLst>
          </p:cNvPr>
          <p:cNvSpPr>
            <a:spLocks noGrp="1"/>
          </p:cNvSpPr>
          <p:nvPr>
            <p:ph type="ftr" sz="quarter" idx="11"/>
          </p:nvPr>
        </p:nvSpPr>
        <p:spPr/>
        <p:txBody>
          <a:bodyPr/>
          <a:lstStyle/>
          <a:p>
            <a:endParaRPr lang="fi-FI"/>
          </a:p>
        </p:txBody>
      </p:sp>
      <p:sp>
        <p:nvSpPr>
          <p:cNvPr id="7" name="Slide Number Placeholder 6">
            <a:extLst>
              <a:ext uri="{FF2B5EF4-FFF2-40B4-BE49-F238E27FC236}">
                <a16:creationId xmlns:a16="http://schemas.microsoft.com/office/drawing/2014/main" id="{B11C01DC-15AE-6A48-8699-51518458F159}"/>
              </a:ext>
            </a:extLst>
          </p:cNvPr>
          <p:cNvSpPr>
            <a:spLocks noGrp="1"/>
          </p:cNvSpPr>
          <p:nvPr>
            <p:ph type="sldNum" sz="quarter" idx="12"/>
          </p:nvPr>
        </p:nvSpPr>
        <p:spPr/>
        <p:txBody>
          <a:bodyPr/>
          <a:lstStyle/>
          <a:p>
            <a:fld id="{95DF5134-9A07-5248-BE8E-9A981AB5CCD5}" type="slidenum">
              <a:rPr lang="fi-FI" smtClean="0"/>
              <a:t>‹#›</a:t>
            </a:fld>
            <a:endParaRPr lang="fi-FI"/>
          </a:p>
        </p:txBody>
      </p:sp>
    </p:spTree>
    <p:extLst>
      <p:ext uri="{BB962C8B-B14F-4D97-AF65-F5344CB8AC3E}">
        <p14:creationId xmlns:p14="http://schemas.microsoft.com/office/powerpoint/2010/main" val="38594725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2BDAA-5C7D-CC47-9B0F-41BD9B5AB76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fi-FI"/>
          </a:p>
        </p:txBody>
      </p:sp>
      <p:sp>
        <p:nvSpPr>
          <p:cNvPr id="3" name="Picture Placeholder 2">
            <a:extLst>
              <a:ext uri="{FF2B5EF4-FFF2-40B4-BE49-F238E27FC236}">
                <a16:creationId xmlns:a16="http://schemas.microsoft.com/office/drawing/2014/main" id="{3150C7EE-F8A9-F947-82EA-45F79DAF278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i-FI"/>
          </a:p>
        </p:txBody>
      </p:sp>
      <p:sp>
        <p:nvSpPr>
          <p:cNvPr id="4" name="Text Placeholder 3">
            <a:extLst>
              <a:ext uri="{FF2B5EF4-FFF2-40B4-BE49-F238E27FC236}">
                <a16:creationId xmlns:a16="http://schemas.microsoft.com/office/drawing/2014/main" id="{647F8AA5-8E22-5C4A-A96F-2B00EA8F7A3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1DC5360-D0DF-7945-B3E9-E77B5EE88275}"/>
              </a:ext>
            </a:extLst>
          </p:cNvPr>
          <p:cNvSpPr>
            <a:spLocks noGrp="1"/>
          </p:cNvSpPr>
          <p:nvPr>
            <p:ph type="dt" sz="half" idx="10"/>
          </p:nvPr>
        </p:nvSpPr>
        <p:spPr/>
        <p:txBody>
          <a:bodyPr/>
          <a:lstStyle/>
          <a:p>
            <a:fld id="{59C7EED6-5C44-8D4B-9AF9-0B39BBC8F875}" type="datetimeFigureOut">
              <a:rPr lang="fi-FI" smtClean="0"/>
              <a:t>3.5.2019</a:t>
            </a:fld>
            <a:endParaRPr lang="fi-FI"/>
          </a:p>
        </p:txBody>
      </p:sp>
      <p:sp>
        <p:nvSpPr>
          <p:cNvPr id="6" name="Footer Placeholder 5">
            <a:extLst>
              <a:ext uri="{FF2B5EF4-FFF2-40B4-BE49-F238E27FC236}">
                <a16:creationId xmlns:a16="http://schemas.microsoft.com/office/drawing/2014/main" id="{F73D2E06-5029-7241-8476-7E6792164E88}"/>
              </a:ext>
            </a:extLst>
          </p:cNvPr>
          <p:cNvSpPr>
            <a:spLocks noGrp="1"/>
          </p:cNvSpPr>
          <p:nvPr>
            <p:ph type="ftr" sz="quarter" idx="11"/>
          </p:nvPr>
        </p:nvSpPr>
        <p:spPr/>
        <p:txBody>
          <a:bodyPr/>
          <a:lstStyle/>
          <a:p>
            <a:endParaRPr lang="fi-FI"/>
          </a:p>
        </p:txBody>
      </p:sp>
      <p:sp>
        <p:nvSpPr>
          <p:cNvPr id="7" name="Slide Number Placeholder 6">
            <a:extLst>
              <a:ext uri="{FF2B5EF4-FFF2-40B4-BE49-F238E27FC236}">
                <a16:creationId xmlns:a16="http://schemas.microsoft.com/office/drawing/2014/main" id="{0B0420CE-1628-8043-A2BC-6E439ACFEC35}"/>
              </a:ext>
            </a:extLst>
          </p:cNvPr>
          <p:cNvSpPr>
            <a:spLocks noGrp="1"/>
          </p:cNvSpPr>
          <p:nvPr>
            <p:ph type="sldNum" sz="quarter" idx="12"/>
          </p:nvPr>
        </p:nvSpPr>
        <p:spPr/>
        <p:txBody>
          <a:bodyPr/>
          <a:lstStyle/>
          <a:p>
            <a:fld id="{95DF5134-9A07-5248-BE8E-9A981AB5CCD5}" type="slidenum">
              <a:rPr lang="fi-FI" smtClean="0"/>
              <a:t>‹#›</a:t>
            </a:fld>
            <a:endParaRPr lang="fi-FI"/>
          </a:p>
        </p:txBody>
      </p:sp>
    </p:spTree>
    <p:extLst>
      <p:ext uri="{BB962C8B-B14F-4D97-AF65-F5344CB8AC3E}">
        <p14:creationId xmlns:p14="http://schemas.microsoft.com/office/powerpoint/2010/main" val="9333701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29" Type="http://schemas.openxmlformats.org/officeDocument/2006/relationships/slideLayout" Target="../slideLayouts/slideLayout40.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image" Target="../media/image1.emf"/><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31"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3933F56-6D9C-3441-AA5D-093C5A76908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fi-FI"/>
          </a:p>
        </p:txBody>
      </p:sp>
      <p:sp>
        <p:nvSpPr>
          <p:cNvPr id="3" name="Text Placeholder 2">
            <a:extLst>
              <a:ext uri="{FF2B5EF4-FFF2-40B4-BE49-F238E27FC236}">
                <a16:creationId xmlns:a16="http://schemas.microsoft.com/office/drawing/2014/main" id="{577F2D1E-3381-664B-BAB6-91859C0D0EA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i-FI"/>
          </a:p>
        </p:txBody>
      </p:sp>
      <p:sp>
        <p:nvSpPr>
          <p:cNvPr id="4" name="Date Placeholder 3">
            <a:extLst>
              <a:ext uri="{FF2B5EF4-FFF2-40B4-BE49-F238E27FC236}">
                <a16:creationId xmlns:a16="http://schemas.microsoft.com/office/drawing/2014/main" id="{6AF899B9-C4F9-1843-A089-02F0EFF7B4D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9C7EED6-5C44-8D4B-9AF9-0B39BBC8F875}" type="datetimeFigureOut">
              <a:rPr lang="fi-FI" smtClean="0"/>
              <a:t>3.5.2019</a:t>
            </a:fld>
            <a:endParaRPr lang="fi-FI"/>
          </a:p>
        </p:txBody>
      </p:sp>
      <p:sp>
        <p:nvSpPr>
          <p:cNvPr id="5" name="Footer Placeholder 4">
            <a:extLst>
              <a:ext uri="{FF2B5EF4-FFF2-40B4-BE49-F238E27FC236}">
                <a16:creationId xmlns:a16="http://schemas.microsoft.com/office/drawing/2014/main" id="{976CC819-71B8-EF40-9C47-1E27D4F0101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i-FI"/>
          </a:p>
        </p:txBody>
      </p:sp>
      <p:sp>
        <p:nvSpPr>
          <p:cNvPr id="6" name="Slide Number Placeholder 5">
            <a:extLst>
              <a:ext uri="{FF2B5EF4-FFF2-40B4-BE49-F238E27FC236}">
                <a16:creationId xmlns:a16="http://schemas.microsoft.com/office/drawing/2014/main" id="{FD1CD93F-304C-9946-992A-0DFBF84D6B8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5DF5134-9A07-5248-BE8E-9A981AB5CCD5}" type="slidenum">
              <a:rPr lang="fi-FI" smtClean="0"/>
              <a:t>‹#›</a:t>
            </a:fld>
            <a:endParaRPr lang="fi-FI"/>
          </a:p>
        </p:txBody>
      </p:sp>
    </p:spTree>
    <p:extLst>
      <p:ext uri="{BB962C8B-B14F-4D97-AF65-F5344CB8AC3E}">
        <p14:creationId xmlns:p14="http://schemas.microsoft.com/office/powerpoint/2010/main" val="307435180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i-FI"/>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4"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1" y="1435505"/>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1"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algn="ctr" defTabSz="932192"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algn="ctr" defTabSz="932192"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2"/>
          <a:srcRect l="762"/>
          <a:stretch/>
        </p:blipFill>
        <p:spPr>
          <a:xfrm rot="5400000">
            <a:off x="9464500" y="2843774"/>
            <a:ext cx="6858000" cy="1170455"/>
          </a:xfrm>
          <a:prstGeom prst="rect">
            <a:avLst/>
          </a:prstGeom>
        </p:spPr>
      </p:pic>
    </p:spTree>
    <p:extLst>
      <p:ext uri="{BB962C8B-B14F-4D97-AF65-F5344CB8AC3E}">
        <p14:creationId xmlns:p14="http://schemas.microsoft.com/office/powerpoint/2010/main" val="3128778946"/>
      </p:ext>
    </p:extLst>
  </p:cSld>
  <p:clrMap bg1="lt1" tx1="dk1" bg2="lt2" tx2="dk2" accent1="accent1" accent2="accent2" accent3="accent3" accent4="accent4" accent5="accent5" accent6="accent6" hlink="hlink" folHlink="folHlink"/>
  <p:sldLayoutIdLst>
    <p:sldLayoutId id="2147483717" r:id="rId1"/>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 id="2147483730" r:id="rId14"/>
    <p:sldLayoutId id="2147483731" r:id="rId15"/>
    <p:sldLayoutId id="2147483732" r:id="rId16"/>
    <p:sldLayoutId id="2147483733" r:id="rId17"/>
    <p:sldLayoutId id="2147483734" r:id="rId18"/>
    <p:sldLayoutId id="2147483735" r:id="rId19"/>
    <p:sldLayoutId id="2147483736" r:id="rId20"/>
    <p:sldLayoutId id="2147483737" r:id="rId21"/>
    <p:sldLayoutId id="2147483738" r:id="rId22"/>
    <p:sldLayoutId id="2147483739" r:id="rId23"/>
    <p:sldLayoutId id="2147483740" r:id="rId24"/>
    <p:sldLayoutId id="2147483741" r:id="rId25"/>
    <p:sldLayoutId id="2147483742" r:id="rId26"/>
    <p:sldLayoutId id="2147483743" r:id="rId27"/>
    <p:sldLayoutId id="2147483744" r:id="rId28"/>
    <p:sldLayoutId id="2147483745" r:id="rId29"/>
    <p:sldLayoutId id="2147483746" r:id="rId30"/>
  </p:sldLayoutIdLst>
  <p:transition>
    <p:fade/>
  </p:transition>
  <p:hf sldNum="0" hdr="0" ftr="0" dt="0"/>
  <p:txStyles>
    <p:titleStyle>
      <a:lvl1pPr algn="l" defTabSz="932462" rtl="0" eaLnBrk="1" latinLnBrk="0" hangingPunct="1">
        <a:lnSpc>
          <a:spcPct val="100000"/>
        </a:lnSpc>
        <a:spcBef>
          <a:spcPct val="0"/>
        </a:spcBef>
        <a:buNone/>
        <a:defRPr lang="en-US" sz="3599"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31" marR="0" indent="-228531"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99"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063" marR="0" indent="-228531"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99" kern="1200" spc="0" baseline="0">
          <a:gradFill>
            <a:gsLst>
              <a:gs pos="1250">
                <a:schemeClr val="tx1"/>
              </a:gs>
              <a:gs pos="100000">
                <a:schemeClr val="tx1"/>
              </a:gs>
            </a:gsLst>
            <a:lin ang="5400000" scaled="0"/>
          </a:gradFill>
          <a:latin typeface="+mn-lt"/>
          <a:ea typeface="+mn-ea"/>
          <a:cs typeface="+mn-cs"/>
        </a:defRPr>
      </a:lvl2pPr>
      <a:lvl3pPr marL="657028" marR="0" indent="-199965"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710" marR="0" indent="-180921"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631" marR="0" indent="-168225"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270"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30503"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6734"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2966"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32462" rtl="0" eaLnBrk="1" latinLnBrk="0" hangingPunct="1">
        <a:defRPr sz="1799" kern="1200">
          <a:solidFill>
            <a:schemeClr val="tx1"/>
          </a:solidFill>
          <a:latin typeface="+mn-lt"/>
          <a:ea typeface="+mn-ea"/>
          <a:cs typeface="+mn-cs"/>
        </a:defRPr>
      </a:lvl1pPr>
      <a:lvl2pPr marL="466231" algn="l" defTabSz="932462" rtl="0" eaLnBrk="1" latinLnBrk="0" hangingPunct="1">
        <a:defRPr sz="1799" kern="1200">
          <a:solidFill>
            <a:schemeClr val="tx1"/>
          </a:solidFill>
          <a:latin typeface="+mn-lt"/>
          <a:ea typeface="+mn-ea"/>
          <a:cs typeface="+mn-cs"/>
        </a:defRPr>
      </a:lvl2pPr>
      <a:lvl3pPr marL="932462" algn="l" defTabSz="932462" rtl="0" eaLnBrk="1" latinLnBrk="0" hangingPunct="1">
        <a:defRPr sz="1799" kern="1200">
          <a:solidFill>
            <a:schemeClr val="tx1"/>
          </a:solidFill>
          <a:latin typeface="+mn-lt"/>
          <a:ea typeface="+mn-ea"/>
          <a:cs typeface="+mn-cs"/>
        </a:defRPr>
      </a:lvl3pPr>
      <a:lvl4pPr marL="1398693" algn="l" defTabSz="932462" rtl="0" eaLnBrk="1" latinLnBrk="0" hangingPunct="1">
        <a:defRPr sz="1799" kern="1200">
          <a:solidFill>
            <a:schemeClr val="tx1"/>
          </a:solidFill>
          <a:latin typeface="+mn-lt"/>
          <a:ea typeface="+mn-ea"/>
          <a:cs typeface="+mn-cs"/>
        </a:defRPr>
      </a:lvl4pPr>
      <a:lvl5pPr marL="1864924" algn="l" defTabSz="932462" rtl="0" eaLnBrk="1" latinLnBrk="0" hangingPunct="1">
        <a:defRPr sz="1799" kern="1200">
          <a:solidFill>
            <a:schemeClr val="tx1"/>
          </a:solidFill>
          <a:latin typeface="+mn-lt"/>
          <a:ea typeface="+mn-ea"/>
          <a:cs typeface="+mn-cs"/>
        </a:defRPr>
      </a:lvl5pPr>
      <a:lvl6pPr marL="2331156" algn="l" defTabSz="932462" rtl="0" eaLnBrk="1" latinLnBrk="0" hangingPunct="1">
        <a:defRPr sz="1799" kern="1200">
          <a:solidFill>
            <a:schemeClr val="tx1"/>
          </a:solidFill>
          <a:latin typeface="+mn-lt"/>
          <a:ea typeface="+mn-ea"/>
          <a:cs typeface="+mn-cs"/>
        </a:defRPr>
      </a:lvl6pPr>
      <a:lvl7pPr marL="2797387" algn="l" defTabSz="932462" rtl="0" eaLnBrk="1" latinLnBrk="0" hangingPunct="1">
        <a:defRPr sz="1799" kern="1200">
          <a:solidFill>
            <a:schemeClr val="tx1"/>
          </a:solidFill>
          <a:latin typeface="+mn-lt"/>
          <a:ea typeface="+mn-ea"/>
          <a:cs typeface="+mn-cs"/>
        </a:defRPr>
      </a:lvl7pPr>
      <a:lvl8pPr marL="3263618" algn="l" defTabSz="932462" rtl="0" eaLnBrk="1" latinLnBrk="0" hangingPunct="1">
        <a:defRPr sz="1799" kern="1200">
          <a:solidFill>
            <a:schemeClr val="tx1"/>
          </a:solidFill>
          <a:latin typeface="+mn-lt"/>
          <a:ea typeface="+mn-ea"/>
          <a:cs typeface="+mn-cs"/>
        </a:defRPr>
      </a:lvl8pPr>
      <a:lvl9pPr marL="3729850" algn="l" defTabSz="932462"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docs.microsoft.com/en-us/learn/modules/identify-faces-with-computer-vision/" TargetMode="External"/><Relationship Id="rId2" Type="http://schemas.openxmlformats.org/officeDocument/2006/relationships/hyperlink" Target="https://docs.microsoft.com/en-us/learn/modules/build-azure-vm-templates/"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docs.microsoft.com/en-us/azure/devops/pipelines/get-started-yaml?view=azure-devops" TargetMode="External"/><Relationship Id="rId2" Type="http://schemas.openxmlformats.org/officeDocument/2006/relationships/hyperlink" Target="https://docs.microsoft.com/en-us/azure/devops/pipelines/get-started/what-is-azure-pipelines?toc=/azure/devops/pipelines/toc.json&amp;bc=/azure/devops/boards/pipelines/breadcrumb/toc.json&amp;view=azure-devops" TargetMode="External"/><Relationship Id="rId1" Type="http://schemas.openxmlformats.org/officeDocument/2006/relationships/slideLayout" Target="../slideLayouts/slideLayout2.xml"/><Relationship Id="rId4" Type="http://schemas.openxmlformats.org/officeDocument/2006/relationships/hyperlink" Target="https://docs.microsoft.com/en-us/learn/modules/load-test-web-app-azure-devops/"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1.xml"/><Relationship Id="rId5" Type="http://schemas.openxmlformats.org/officeDocument/2006/relationships/image" Target="../media/image12.svg"/><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image" Target="../media/image16.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860264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CA6E057-9AF0-224B-BBBF-E307640D1D00}"/>
              </a:ext>
            </a:extLst>
          </p:cNvPr>
          <p:cNvPicPr>
            <a:picLocks noChangeAspect="1"/>
          </p:cNvPicPr>
          <p:nvPr/>
        </p:nvPicPr>
        <p:blipFill>
          <a:blip r:embed="rId2"/>
          <a:stretch>
            <a:fillRect/>
          </a:stretch>
        </p:blipFill>
        <p:spPr>
          <a:xfrm>
            <a:off x="0" y="0"/>
            <a:ext cx="10913165" cy="13942032"/>
          </a:xfrm>
          <a:prstGeom prst="rect">
            <a:avLst/>
          </a:prstGeom>
        </p:spPr>
      </p:pic>
    </p:spTree>
    <p:extLst>
      <p:ext uri="{BB962C8B-B14F-4D97-AF65-F5344CB8AC3E}">
        <p14:creationId xmlns:p14="http://schemas.microsoft.com/office/powerpoint/2010/main" val="1447609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afterEffect">
                                  <p:stCondLst>
                                    <p:cond delay="4500"/>
                                  </p:stCondLst>
                                  <p:childTnLst>
                                    <p:animMotion origin="layout" path="M 3.95833E-6 4.81481E-6 L -0.00079 -1.01644 " pathEditMode="relative" rAng="0" ptsTypes="AA">
                                      <p:cBhvr>
                                        <p:cTn id="6" dur="2000" fill="hold"/>
                                        <p:tgtEl>
                                          <p:spTgt spid="4"/>
                                        </p:tgtEl>
                                        <p:attrNameLst>
                                          <p:attrName>ppt_x</p:attrName>
                                          <p:attrName>ppt_y</p:attrName>
                                        </p:attrNameLst>
                                      </p:cBhvr>
                                      <p:rCtr x="-39" y="-5083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597B454-4467-EF4B-BBB1-39F76F2A3EF2}"/>
              </a:ext>
            </a:extLst>
          </p:cNvPr>
          <p:cNvSpPr txBox="1"/>
          <p:nvPr/>
        </p:nvSpPr>
        <p:spPr>
          <a:xfrm>
            <a:off x="1453019" y="1068508"/>
            <a:ext cx="7479933"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i-FI" sz="28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rPr>
              <a:t>Go </a:t>
            </a:r>
            <a:r>
              <a:rPr kumimoji="0" lang="fi-FI" sz="2800" b="0" i="0" u="none" strike="noStrike" kern="1200" cap="none" spc="0" normalizeH="0" baseline="0" noProof="0" dirty="0" err="1">
                <a:ln>
                  <a:noFill/>
                </a:ln>
                <a:solidFill>
                  <a:prstClr val="black"/>
                </a:solidFill>
                <a:effectLst/>
                <a:uLnTx/>
                <a:uFillTx/>
                <a:latin typeface="Consolas" panose="020B0609020204030204" pitchFamily="49" charset="0"/>
                <a:ea typeface="+mn-ea"/>
                <a:cs typeface="Consolas" panose="020B0609020204030204" pitchFamily="49" charset="0"/>
              </a:rPr>
              <a:t>deep</a:t>
            </a:r>
            <a:r>
              <a:rPr kumimoji="0" lang="fi-FI" sz="28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rPr>
              <a:t> </a:t>
            </a:r>
            <a:r>
              <a:rPr kumimoji="0" lang="fi-FI" sz="2800" b="0" i="0" u="none" strike="noStrike" kern="1200" cap="none" spc="0" normalizeH="0" baseline="0" noProof="0" dirty="0" err="1">
                <a:ln>
                  <a:noFill/>
                </a:ln>
                <a:solidFill>
                  <a:prstClr val="black"/>
                </a:solidFill>
                <a:effectLst/>
                <a:uLnTx/>
                <a:uFillTx/>
                <a:latin typeface="Consolas" panose="020B0609020204030204" pitchFamily="49" charset="0"/>
                <a:ea typeface="+mn-ea"/>
                <a:cs typeface="Consolas" panose="020B0609020204030204" pitchFamily="49" charset="0"/>
              </a:rPr>
              <a:t>with</a:t>
            </a:r>
            <a:r>
              <a:rPr kumimoji="0" lang="fi-FI" sz="28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rPr>
              <a:t> </a:t>
            </a:r>
            <a:r>
              <a:rPr kumimoji="0" lang="fi-FI" sz="2800" b="0" i="0" u="none" strike="noStrike" kern="1200" cap="none" spc="0" normalizeH="0" baseline="0" noProof="0" dirty="0" err="1">
                <a:ln>
                  <a:noFill/>
                </a:ln>
                <a:solidFill>
                  <a:prstClr val="black"/>
                </a:solidFill>
                <a:effectLst/>
                <a:uLnTx/>
                <a:uFillTx/>
                <a:latin typeface="Consolas" panose="020B0609020204030204" pitchFamily="49" charset="0"/>
                <a:ea typeface="+mn-ea"/>
                <a:cs typeface="Consolas" panose="020B0609020204030204" pitchFamily="49" charset="0"/>
              </a:rPr>
              <a:t>creating</a:t>
            </a:r>
            <a:r>
              <a:rPr kumimoji="0" lang="fi-FI" sz="28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rPr>
              <a:t> </a:t>
            </a:r>
            <a:r>
              <a:rPr kumimoji="0" lang="fi-FI" sz="2800" b="0" i="0" u="none" strike="noStrike" kern="1200" cap="none" spc="0" normalizeH="0" baseline="0" noProof="0" dirty="0" err="1">
                <a:ln>
                  <a:noFill/>
                </a:ln>
                <a:solidFill>
                  <a:prstClr val="black"/>
                </a:solidFill>
                <a:effectLst/>
                <a:uLnTx/>
                <a:uFillTx/>
                <a:latin typeface="Consolas" panose="020B0609020204030204" pitchFamily="49" charset="0"/>
                <a:ea typeface="+mn-ea"/>
                <a:cs typeface="Consolas" panose="020B0609020204030204" pitchFamily="49" charset="0"/>
              </a:rPr>
              <a:t>VMs</a:t>
            </a:r>
            <a:r>
              <a:rPr kumimoji="0" lang="fi-FI" sz="28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rPr>
              <a:t> and Storage</a:t>
            </a:r>
          </a:p>
        </p:txBody>
      </p:sp>
      <p:sp>
        <p:nvSpPr>
          <p:cNvPr id="6" name="Rectangle 5">
            <a:extLst>
              <a:ext uri="{FF2B5EF4-FFF2-40B4-BE49-F238E27FC236}">
                <a16:creationId xmlns:a16="http://schemas.microsoft.com/office/drawing/2014/main" id="{F57F5C14-AF3C-8349-BFA9-4778F4ED0929}"/>
              </a:ext>
            </a:extLst>
          </p:cNvPr>
          <p:cNvSpPr/>
          <p:nvPr/>
        </p:nvSpPr>
        <p:spPr>
          <a:xfrm>
            <a:off x="1453019" y="1920664"/>
            <a:ext cx="8688508" cy="1015663"/>
          </a:xfrm>
          <a:prstGeom prst="rect">
            <a:avLst/>
          </a:prstGeom>
        </p:spPr>
        <p:txBody>
          <a:bodyPr wrap="square">
            <a:spAutoFit/>
          </a:bodyPr>
          <a:lstStyle/>
          <a:p>
            <a:pPr marL="457200" indent="-457200">
              <a:buFont typeface="Arial" panose="020B0604020202020204" pitchFamily="34" charset="0"/>
              <a:buChar char="•"/>
              <a:defRPr/>
            </a:pPr>
            <a:r>
              <a:rPr kumimoji="0" lang="fi-FI" sz="2000" b="0" i="0" u="none" strike="noStrike" kern="1200" cap="none" spc="0" normalizeH="0" baseline="0" noProof="0" dirty="0">
                <a:ln>
                  <a:noFill/>
                </a:ln>
                <a:solidFill>
                  <a:prstClr val="black">
                    <a:lumMod val="75000"/>
                    <a:lumOff val="25000"/>
                  </a:prstClr>
                </a:solidFill>
                <a:effectLst/>
                <a:uLnTx/>
                <a:uFillTx/>
                <a:latin typeface="Consolas" panose="020B0609020204030204" pitchFamily="49" charset="0"/>
                <a:ea typeface="+mn-ea"/>
                <a:cs typeface="Consolas" panose="020B0609020204030204" pitchFamily="49" charset="0"/>
              </a:rPr>
              <a:t>Complete </a:t>
            </a:r>
            <a:r>
              <a:rPr kumimoji="0" lang="fi-FI" sz="2000" b="0" i="0" u="none" strike="noStrike" kern="1200" cap="none" spc="0" normalizeH="0" baseline="0" noProof="0" dirty="0" err="1">
                <a:ln>
                  <a:noFill/>
                </a:ln>
                <a:solidFill>
                  <a:prstClr val="black">
                    <a:lumMod val="75000"/>
                    <a:lumOff val="25000"/>
                  </a:prstClr>
                </a:solidFill>
                <a:effectLst/>
                <a:uLnTx/>
                <a:uFillTx/>
                <a:latin typeface="Consolas" panose="020B0609020204030204" pitchFamily="49" charset="0"/>
                <a:ea typeface="+mn-ea"/>
                <a:cs typeface="Consolas" panose="020B0609020204030204" pitchFamily="49" charset="0"/>
              </a:rPr>
              <a:t>the</a:t>
            </a:r>
            <a:r>
              <a:rPr kumimoji="0" lang="fi-FI" sz="2000" b="0" i="0" u="none" strike="noStrike" kern="1200" cap="none" spc="0" normalizeH="0" baseline="0" noProof="0" dirty="0">
                <a:ln>
                  <a:noFill/>
                </a:ln>
                <a:solidFill>
                  <a:prstClr val="black">
                    <a:lumMod val="75000"/>
                    <a:lumOff val="25000"/>
                  </a:prstClr>
                </a:solidFill>
                <a:effectLst/>
                <a:uLnTx/>
                <a:uFillTx/>
                <a:latin typeface="Consolas" panose="020B0609020204030204" pitchFamily="49" charset="0"/>
                <a:ea typeface="+mn-ea"/>
                <a:cs typeface="Consolas" panose="020B0609020204030204" pitchFamily="49" charset="0"/>
              </a:rPr>
              <a:t> </a:t>
            </a:r>
            <a:r>
              <a:rPr lang="en" sz="2000" dirty="0">
                <a:solidFill>
                  <a:prstClr val="black">
                    <a:lumMod val="75000"/>
                    <a:lumOff val="25000"/>
                  </a:prstClr>
                </a:solidFill>
                <a:latin typeface="Consolas" panose="020B0609020204030204" pitchFamily="49" charset="0"/>
                <a:cs typeface="Consolas" panose="020B0609020204030204" pitchFamily="49" charset="0"/>
                <a:hlinkClick r:id="rId2"/>
              </a:rPr>
              <a:t>Build Azure Resource Manager templates</a:t>
            </a:r>
            <a:endParaRPr kumimoji="0" lang="fi-FI" sz="2000" b="0" i="0" u="none" strike="noStrike" kern="1200" cap="none" spc="0" normalizeH="0" baseline="0" noProof="0" dirty="0">
              <a:ln>
                <a:noFill/>
              </a:ln>
              <a:solidFill>
                <a:prstClr val="black">
                  <a:lumMod val="75000"/>
                  <a:lumOff val="25000"/>
                </a:prstClr>
              </a:solidFill>
              <a:effectLst/>
              <a:uLnTx/>
              <a:uFillTx/>
              <a:latin typeface="Consolas" panose="020B0609020204030204" pitchFamily="49" charset="0"/>
              <a:ea typeface="+mn-ea"/>
              <a:cs typeface="Consolas" panose="020B0609020204030204" pitchFamily="49" charset="0"/>
            </a:endParaRPr>
          </a:p>
          <a:p>
            <a:pPr marL="457200" indent="-457200">
              <a:buFont typeface="Arial" panose="020B0604020202020204" pitchFamily="34" charset="0"/>
              <a:buChar char="•"/>
              <a:defRPr/>
            </a:pPr>
            <a:r>
              <a:rPr kumimoji="0" lang="fi-FI" sz="2000" b="0" i="0" u="none" strike="noStrike" kern="1200" cap="none" spc="0" normalizeH="0" baseline="0" noProof="0" dirty="0" err="1">
                <a:ln>
                  <a:noFill/>
                </a:ln>
                <a:solidFill>
                  <a:prstClr val="black">
                    <a:lumMod val="75000"/>
                    <a:lumOff val="25000"/>
                  </a:prstClr>
                </a:solidFill>
                <a:effectLst/>
                <a:uLnTx/>
                <a:uFillTx/>
                <a:latin typeface="Consolas" panose="020B0609020204030204" pitchFamily="49" charset="0"/>
                <a:ea typeface="+mn-ea"/>
                <a:cs typeface="Consolas" panose="020B0609020204030204" pitchFamily="49" charset="0"/>
              </a:rPr>
              <a:t>Start</a:t>
            </a:r>
            <a:r>
              <a:rPr kumimoji="0" lang="fi-FI" sz="2000" b="0" i="0" u="none" strike="noStrike" kern="1200" cap="none" spc="0" normalizeH="0" baseline="0" noProof="0" dirty="0">
                <a:ln>
                  <a:noFill/>
                </a:ln>
                <a:solidFill>
                  <a:prstClr val="black">
                    <a:lumMod val="75000"/>
                    <a:lumOff val="25000"/>
                  </a:prstClr>
                </a:solidFill>
                <a:effectLst/>
                <a:uLnTx/>
                <a:uFillTx/>
                <a:latin typeface="Consolas" panose="020B0609020204030204" pitchFamily="49" charset="0"/>
                <a:ea typeface="+mn-ea"/>
                <a:cs typeface="Consolas" panose="020B0609020204030204" pitchFamily="49" charset="0"/>
              </a:rPr>
              <a:t> on </a:t>
            </a:r>
            <a:r>
              <a:rPr kumimoji="0" lang="fi-FI" sz="2000" b="0" i="0" u="none" strike="noStrike" kern="1200" cap="none" spc="0" normalizeH="0" baseline="0" noProof="0" dirty="0" err="1">
                <a:ln>
                  <a:noFill/>
                </a:ln>
                <a:solidFill>
                  <a:prstClr val="black">
                    <a:lumMod val="75000"/>
                    <a:lumOff val="25000"/>
                  </a:prstClr>
                </a:solidFill>
                <a:effectLst/>
                <a:uLnTx/>
                <a:uFillTx/>
                <a:latin typeface="Consolas" panose="020B0609020204030204" pitchFamily="49" charset="0"/>
                <a:ea typeface="+mn-ea"/>
                <a:cs typeface="Consolas" panose="020B0609020204030204" pitchFamily="49" charset="0"/>
              </a:rPr>
              <a:t>the</a:t>
            </a:r>
            <a:r>
              <a:rPr kumimoji="0" lang="fi-FI" sz="2000" b="0" i="0" u="none" strike="noStrike" kern="1200" cap="none" spc="0" normalizeH="0" baseline="0" noProof="0" dirty="0">
                <a:ln>
                  <a:noFill/>
                </a:ln>
                <a:solidFill>
                  <a:prstClr val="black">
                    <a:lumMod val="75000"/>
                    <a:lumOff val="25000"/>
                  </a:prstClr>
                </a:solidFill>
                <a:effectLst/>
                <a:uLnTx/>
                <a:uFillTx/>
                <a:latin typeface="Consolas" panose="020B0609020204030204" pitchFamily="49" charset="0"/>
                <a:ea typeface="+mn-ea"/>
                <a:cs typeface="Consolas" panose="020B0609020204030204" pitchFamily="49" charset="0"/>
              </a:rPr>
              <a:t> </a:t>
            </a:r>
            <a:r>
              <a:rPr lang="en" sz="2000" dirty="0">
                <a:solidFill>
                  <a:prstClr val="black">
                    <a:lumMod val="75000"/>
                    <a:lumOff val="25000"/>
                  </a:prstClr>
                </a:solidFill>
                <a:latin typeface="Consolas" panose="020B0609020204030204" pitchFamily="49" charset="0"/>
                <a:cs typeface="Consolas" panose="020B0609020204030204" pitchFamily="49" charset="0"/>
                <a:hlinkClick r:id="rId3"/>
              </a:rPr>
              <a:t>Identify faces and expressions by using the Computer Vision API in Azure Cognitive Services</a:t>
            </a:r>
            <a:endParaRPr lang="en" sz="2000" dirty="0">
              <a:solidFill>
                <a:prstClr val="black">
                  <a:lumMod val="75000"/>
                  <a:lumOff val="25000"/>
                </a:prstClr>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581244662"/>
      </p:ext>
    </p:extLst>
  </p:cSld>
  <p:clrMapOvr>
    <a:masterClrMapping/>
  </p:clrMapOvr>
  <p:transition spd="med">
    <p:pull/>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597B454-4467-EF4B-BBB1-39F76F2A3EF2}"/>
              </a:ext>
            </a:extLst>
          </p:cNvPr>
          <p:cNvSpPr txBox="1"/>
          <p:nvPr/>
        </p:nvSpPr>
        <p:spPr>
          <a:xfrm>
            <a:off x="1453019" y="1068508"/>
            <a:ext cx="2156360"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i-FI" sz="28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rPr>
              <a:t>Next </a:t>
            </a:r>
            <a:r>
              <a:rPr kumimoji="0" lang="fi-FI" sz="2800" b="0" i="0" u="none" strike="noStrike" kern="1200" cap="none" spc="0" normalizeH="0" baseline="0" noProof="0" dirty="0" err="1">
                <a:ln>
                  <a:noFill/>
                </a:ln>
                <a:solidFill>
                  <a:prstClr val="black"/>
                </a:solidFill>
                <a:effectLst/>
                <a:uLnTx/>
                <a:uFillTx/>
                <a:latin typeface="Consolas" panose="020B0609020204030204" pitchFamily="49" charset="0"/>
                <a:ea typeface="+mn-ea"/>
                <a:cs typeface="Consolas" panose="020B0609020204030204" pitchFamily="49" charset="0"/>
              </a:rPr>
              <a:t>Steps</a:t>
            </a:r>
            <a:endParaRPr kumimoji="0" lang="fi-FI" sz="28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endParaRPr>
          </a:p>
        </p:txBody>
      </p:sp>
      <p:sp>
        <p:nvSpPr>
          <p:cNvPr id="6" name="Rectangle 5">
            <a:extLst>
              <a:ext uri="{FF2B5EF4-FFF2-40B4-BE49-F238E27FC236}">
                <a16:creationId xmlns:a16="http://schemas.microsoft.com/office/drawing/2014/main" id="{F57F5C14-AF3C-8349-BFA9-4778F4ED0929}"/>
              </a:ext>
            </a:extLst>
          </p:cNvPr>
          <p:cNvSpPr/>
          <p:nvPr/>
        </p:nvSpPr>
        <p:spPr>
          <a:xfrm>
            <a:off x="1453019" y="2073064"/>
            <a:ext cx="8300582" cy="1938992"/>
          </a:xfrm>
          <a:prstGeom prst="rect">
            <a:avLst/>
          </a:prstGeom>
        </p:spPr>
        <p:txBody>
          <a:bodyPr wrap="square">
            <a:spAutoFit/>
          </a:bodyPr>
          <a:lstStyle/>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fi-FI" sz="2000" b="0" i="0" u="none" strike="noStrike" kern="1200" cap="none" spc="0" normalizeH="0" baseline="0" noProof="0" dirty="0">
                <a:ln>
                  <a:noFill/>
                </a:ln>
                <a:solidFill>
                  <a:prstClr val="black">
                    <a:lumMod val="75000"/>
                    <a:lumOff val="25000"/>
                  </a:prstClr>
                </a:solidFill>
                <a:effectLst/>
                <a:uLnTx/>
                <a:uFillTx/>
                <a:latin typeface="Consolas" panose="020B0609020204030204" pitchFamily="49" charset="0"/>
                <a:ea typeface="+mn-ea"/>
                <a:cs typeface="Consolas" panose="020B0609020204030204" pitchFamily="49" charset="0"/>
              </a:rPr>
              <a:t>Read </a:t>
            </a:r>
            <a:r>
              <a:rPr kumimoji="0" lang="fi-FI" sz="2000" b="0" i="0" u="none" strike="noStrike" kern="1200" cap="none" spc="0" normalizeH="0" baseline="0" noProof="0" dirty="0" err="1">
                <a:ln>
                  <a:noFill/>
                </a:ln>
                <a:solidFill>
                  <a:prstClr val="black">
                    <a:lumMod val="75000"/>
                    <a:lumOff val="25000"/>
                  </a:prstClr>
                </a:solidFill>
                <a:effectLst/>
                <a:uLnTx/>
                <a:uFillTx/>
                <a:latin typeface="Consolas" panose="020B0609020204030204" pitchFamily="49" charset="0"/>
                <a:ea typeface="+mn-ea"/>
                <a:cs typeface="Consolas" panose="020B0609020204030204" pitchFamily="49" charset="0"/>
              </a:rPr>
              <a:t>through</a:t>
            </a:r>
            <a:r>
              <a:rPr kumimoji="0" lang="fi-FI" sz="2000" b="0" i="0" u="none" strike="noStrike" kern="1200" cap="none" spc="0" normalizeH="0" baseline="0" noProof="0" dirty="0">
                <a:ln>
                  <a:noFill/>
                </a:ln>
                <a:solidFill>
                  <a:prstClr val="black">
                    <a:lumMod val="75000"/>
                    <a:lumOff val="25000"/>
                  </a:prstClr>
                </a:solidFill>
                <a:effectLst/>
                <a:uLnTx/>
                <a:uFillTx/>
                <a:latin typeface="Consolas" panose="020B0609020204030204" pitchFamily="49" charset="0"/>
                <a:ea typeface="+mn-ea"/>
                <a:cs typeface="Consolas" panose="020B0609020204030204" pitchFamily="49" charset="0"/>
              </a:rPr>
              <a:t> </a:t>
            </a:r>
            <a:r>
              <a:rPr kumimoji="0" lang="fi-FI" sz="2000" b="0" i="0" u="none" strike="noStrike" kern="1200" cap="none" spc="0" normalizeH="0" baseline="0" noProof="0" dirty="0">
                <a:ln>
                  <a:noFill/>
                </a:ln>
                <a:solidFill>
                  <a:prstClr val="black">
                    <a:lumMod val="75000"/>
                    <a:lumOff val="25000"/>
                  </a:prstClr>
                </a:solidFill>
                <a:effectLst/>
                <a:uLnTx/>
                <a:uFillTx/>
                <a:latin typeface="Consolas" panose="020B0609020204030204" pitchFamily="49" charset="0"/>
                <a:ea typeface="+mn-ea"/>
                <a:cs typeface="Consolas" panose="020B0609020204030204" pitchFamily="49" charset="0"/>
                <a:hlinkClick r:id="rId2"/>
              </a:rPr>
              <a:t>What is Azure Pipelines? </a:t>
            </a:r>
            <a:r>
              <a:rPr kumimoji="0" lang="fi-FI" sz="2000" b="0" i="0" u="none" strike="noStrike" kern="1200" cap="none" spc="0" normalizeH="0" baseline="0" noProof="0" dirty="0">
                <a:ln>
                  <a:noFill/>
                </a:ln>
                <a:solidFill>
                  <a:prstClr val="black">
                    <a:lumMod val="75000"/>
                    <a:lumOff val="25000"/>
                  </a:prstClr>
                </a:solidFill>
                <a:effectLst/>
                <a:uLnTx/>
                <a:uFillTx/>
                <a:latin typeface="Consolas" panose="020B0609020204030204" pitchFamily="49" charset="0"/>
                <a:ea typeface="+mn-ea"/>
                <a:cs typeface="Consolas" panose="020B0609020204030204" pitchFamily="49" charset="0"/>
              </a:rPr>
              <a:t>And </a:t>
            </a:r>
            <a:r>
              <a:rPr kumimoji="0" lang="fi-FI" sz="2000" b="0" i="0" u="none" strike="noStrike" kern="1200" cap="none" spc="0" normalizeH="0" baseline="0" noProof="0" dirty="0">
                <a:ln>
                  <a:noFill/>
                </a:ln>
                <a:solidFill>
                  <a:prstClr val="black">
                    <a:lumMod val="75000"/>
                    <a:lumOff val="25000"/>
                  </a:prstClr>
                </a:solidFill>
                <a:effectLst/>
                <a:uLnTx/>
                <a:uFillTx/>
                <a:latin typeface="Consolas" panose="020B0609020204030204" pitchFamily="49" charset="0"/>
                <a:ea typeface="+mn-ea"/>
                <a:cs typeface="Consolas" panose="020B0609020204030204" pitchFamily="49" charset="0"/>
                <a:hlinkClick r:id="rId3"/>
              </a:rPr>
              <a:t>create your first </a:t>
            </a:r>
            <a:r>
              <a:rPr kumimoji="0" lang="fi-FI" sz="2000" b="0" i="0" u="none" strike="noStrike" kern="1200" cap="none" spc="0" normalizeH="0" baseline="0" noProof="0" dirty="0" err="1">
                <a:ln>
                  <a:noFill/>
                </a:ln>
                <a:solidFill>
                  <a:prstClr val="black">
                    <a:lumMod val="75000"/>
                    <a:lumOff val="25000"/>
                  </a:prstClr>
                </a:solidFill>
                <a:effectLst/>
                <a:uLnTx/>
                <a:uFillTx/>
                <a:latin typeface="Consolas" panose="020B0609020204030204" pitchFamily="49" charset="0"/>
                <a:ea typeface="+mn-ea"/>
                <a:cs typeface="Consolas" panose="020B0609020204030204" pitchFamily="49" charset="0"/>
                <a:hlinkClick r:id="rId3"/>
              </a:rPr>
              <a:t>pipelin</a:t>
            </a:r>
            <a:r>
              <a:rPr kumimoji="0" lang="fi-FI" sz="2000" b="0" i="0" u="none" strike="noStrike" kern="1200" cap="none" spc="0" normalizeH="0" baseline="0" noProof="0" dirty="0" err="1">
                <a:ln>
                  <a:noFill/>
                </a:ln>
                <a:solidFill>
                  <a:prstClr val="black">
                    <a:lumMod val="75000"/>
                    <a:lumOff val="25000"/>
                  </a:prstClr>
                </a:solidFill>
                <a:effectLst/>
                <a:uLnTx/>
                <a:uFillTx/>
                <a:latin typeface="Consolas" panose="020B0609020204030204" pitchFamily="49" charset="0"/>
                <a:ea typeface="+mn-ea"/>
                <a:cs typeface="Consolas" panose="020B0609020204030204" pitchFamily="49" charset="0"/>
              </a:rPr>
              <a:t>e</a:t>
            </a:r>
            <a:r>
              <a:rPr lang="fi-FI" sz="2000" dirty="0">
                <a:solidFill>
                  <a:prstClr val="black">
                    <a:lumMod val="75000"/>
                    <a:lumOff val="25000"/>
                  </a:prstClr>
                </a:solidFill>
                <a:latin typeface="Consolas" panose="020B0609020204030204" pitchFamily="49" charset="0"/>
                <a:cs typeface="Consolas" panose="020B0609020204030204" pitchFamily="49" charset="0"/>
              </a:rPr>
              <a:t> </a:t>
            </a:r>
            <a:r>
              <a:rPr lang="fi-FI" sz="2000" dirty="0" err="1">
                <a:solidFill>
                  <a:prstClr val="black">
                    <a:lumMod val="75000"/>
                    <a:lumOff val="25000"/>
                  </a:prstClr>
                </a:solidFill>
                <a:latin typeface="Consolas" panose="020B0609020204030204" pitchFamily="49" charset="0"/>
                <a:cs typeface="Consolas" panose="020B0609020204030204" pitchFamily="49" charset="0"/>
              </a:rPr>
              <a:t>with</a:t>
            </a:r>
            <a:r>
              <a:rPr lang="fi-FI" sz="2000" dirty="0">
                <a:solidFill>
                  <a:prstClr val="black">
                    <a:lumMod val="75000"/>
                    <a:lumOff val="25000"/>
                  </a:prstClr>
                </a:solidFill>
                <a:latin typeface="Consolas" panose="020B0609020204030204" pitchFamily="49" charset="0"/>
                <a:cs typeface="Consolas" panose="020B0609020204030204" pitchFamily="49" charset="0"/>
              </a:rPr>
              <a:t> a </a:t>
            </a:r>
            <a:r>
              <a:rPr lang="fi-FI" sz="2000" dirty="0" err="1">
                <a:solidFill>
                  <a:prstClr val="black">
                    <a:lumMod val="75000"/>
                    <a:lumOff val="25000"/>
                  </a:prstClr>
                </a:solidFill>
                <a:latin typeface="Consolas" panose="020B0609020204030204" pitchFamily="49" charset="0"/>
                <a:cs typeface="Consolas" panose="020B0609020204030204" pitchFamily="49" charset="0"/>
              </a:rPr>
              <a:t>sample</a:t>
            </a:r>
            <a:r>
              <a:rPr lang="fi-FI" sz="2000" dirty="0">
                <a:solidFill>
                  <a:prstClr val="black">
                    <a:lumMod val="75000"/>
                    <a:lumOff val="25000"/>
                  </a:prstClr>
                </a:solidFill>
                <a:latin typeface="Consolas" panose="020B0609020204030204" pitchFamily="49" charset="0"/>
                <a:cs typeface="Consolas" panose="020B0609020204030204" pitchFamily="49" charset="0"/>
              </a:rPr>
              <a:t> repo</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fi-FI" sz="2000" b="0" i="0" u="none" strike="noStrike" kern="1200" cap="none" spc="0" normalizeH="0" baseline="0" noProof="0" dirty="0">
                <a:ln>
                  <a:noFill/>
                </a:ln>
                <a:solidFill>
                  <a:prstClr val="black">
                    <a:lumMod val="75000"/>
                    <a:lumOff val="25000"/>
                  </a:prstClr>
                </a:solidFill>
                <a:effectLst/>
                <a:uLnTx/>
                <a:uFillTx/>
                <a:latin typeface="Consolas" panose="020B0609020204030204" pitchFamily="49" charset="0"/>
                <a:ea typeface="+mn-ea"/>
                <a:cs typeface="Consolas" panose="020B0609020204030204" pitchFamily="49" charset="0"/>
                <a:hlinkClick r:id="rId4"/>
              </a:rPr>
              <a:t>Load test Azure web apps by using Azure DevOps</a:t>
            </a:r>
            <a:endParaRPr kumimoji="0" lang="fi-FI" sz="2000" b="0" i="0" u="none" strike="noStrike" kern="1200" cap="none" spc="0" normalizeH="0" baseline="0" noProof="0" dirty="0">
              <a:ln>
                <a:noFill/>
              </a:ln>
              <a:solidFill>
                <a:prstClr val="black">
                  <a:lumMod val="75000"/>
                  <a:lumOff val="25000"/>
                </a:prstClr>
              </a:solidFill>
              <a:effectLst/>
              <a:uLnTx/>
              <a:uFillTx/>
              <a:latin typeface="Consolas" panose="020B0609020204030204" pitchFamily="49" charset="0"/>
              <a:ea typeface="+mn-ea"/>
              <a:cs typeface="Consolas" panose="020B0609020204030204" pitchFamily="49" charset="0"/>
            </a:endParaRPr>
          </a:p>
          <a:p>
            <a:pPr marL="457200" marR="0" lvl="1" indent="0" algn="l" defTabSz="914400" rtl="0" eaLnBrk="1" fontAlgn="auto" latinLnBrk="0" hangingPunct="1">
              <a:lnSpc>
                <a:spcPct val="100000"/>
              </a:lnSpc>
              <a:spcBef>
                <a:spcPts val="0"/>
              </a:spcBef>
              <a:spcAft>
                <a:spcPts val="0"/>
              </a:spcAft>
              <a:buClrTx/>
              <a:buSzTx/>
              <a:buFontTx/>
              <a:buNone/>
              <a:tabLst/>
              <a:defRPr/>
            </a:pPr>
            <a:endParaRPr kumimoji="0" lang="fi-FI" sz="2000" b="0" i="0" u="none" strike="noStrike" kern="1200" cap="none" spc="0" normalizeH="0" baseline="0" noProof="0" dirty="0">
              <a:ln>
                <a:noFill/>
              </a:ln>
              <a:solidFill>
                <a:prstClr val="black">
                  <a:lumMod val="75000"/>
                  <a:lumOff val="25000"/>
                </a:prstClr>
              </a:solidFill>
              <a:effectLst/>
              <a:uLnTx/>
              <a:uFillTx/>
              <a:latin typeface="Consolas" panose="020B0609020204030204" pitchFamily="49" charset="0"/>
              <a:ea typeface="+mn-ea"/>
              <a:cs typeface="Consolas" panose="020B0609020204030204" pitchFamily="49" charset="0"/>
            </a:endParaRP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fi-FI" sz="2000" b="0" i="0" u="none" strike="noStrike" kern="1200" cap="none" spc="0" normalizeH="0" baseline="0" noProof="0" dirty="0">
                <a:ln>
                  <a:noFill/>
                </a:ln>
                <a:solidFill>
                  <a:prstClr val="black">
                    <a:lumMod val="75000"/>
                    <a:lumOff val="25000"/>
                  </a:prstClr>
                </a:solidFill>
                <a:effectLst/>
                <a:uLnTx/>
                <a:uFillTx/>
                <a:latin typeface="Consolas" panose="020B0609020204030204" pitchFamily="49" charset="0"/>
                <a:ea typeface="+mn-ea"/>
                <a:cs typeface="Consolas" panose="020B0609020204030204" pitchFamily="49" charset="0"/>
              </a:rPr>
              <a:t>Complete </a:t>
            </a:r>
            <a:r>
              <a:rPr kumimoji="0" lang="fi-FI" sz="2000" b="0" i="0" u="none" strike="noStrike" kern="1200" cap="none" spc="0" normalizeH="0" baseline="0" noProof="0" dirty="0" err="1">
                <a:ln>
                  <a:noFill/>
                </a:ln>
                <a:solidFill>
                  <a:prstClr val="black">
                    <a:lumMod val="75000"/>
                    <a:lumOff val="25000"/>
                  </a:prstClr>
                </a:solidFill>
                <a:effectLst/>
                <a:uLnTx/>
                <a:uFillTx/>
                <a:latin typeface="Consolas" panose="020B0609020204030204" pitchFamily="49" charset="0"/>
                <a:ea typeface="+mn-ea"/>
                <a:cs typeface="Consolas" panose="020B0609020204030204" pitchFamily="49" charset="0"/>
              </a:rPr>
              <a:t>the</a:t>
            </a:r>
            <a:r>
              <a:rPr kumimoji="0" lang="fi-FI" sz="2000" b="0" i="0" u="none" strike="noStrike" kern="1200" cap="none" spc="0" normalizeH="0" baseline="0" noProof="0" dirty="0">
                <a:ln>
                  <a:noFill/>
                </a:ln>
                <a:solidFill>
                  <a:prstClr val="black">
                    <a:lumMod val="75000"/>
                    <a:lumOff val="25000"/>
                  </a:prstClr>
                </a:solidFill>
                <a:effectLst/>
                <a:uLnTx/>
                <a:uFillTx/>
                <a:latin typeface="Consolas" panose="020B0609020204030204" pitchFamily="49" charset="0"/>
                <a:ea typeface="+mn-ea"/>
                <a:cs typeface="Consolas" panose="020B0609020204030204" pitchFamily="49" charset="0"/>
              </a:rPr>
              <a:t> </a:t>
            </a:r>
            <a:r>
              <a:rPr kumimoji="0" lang="fi-FI" sz="2000" b="0" i="0" u="none" strike="noStrike" kern="1200" cap="none" spc="0" normalizeH="0" baseline="0" noProof="0" dirty="0" err="1">
                <a:ln>
                  <a:noFill/>
                </a:ln>
                <a:solidFill>
                  <a:prstClr val="black">
                    <a:lumMod val="75000"/>
                    <a:lumOff val="25000"/>
                  </a:prstClr>
                </a:solidFill>
                <a:effectLst/>
                <a:uLnTx/>
                <a:uFillTx/>
                <a:latin typeface="Consolas" panose="020B0609020204030204" pitchFamily="49" charset="0"/>
                <a:ea typeface="+mn-ea"/>
                <a:cs typeface="Consolas" panose="020B0609020204030204" pitchFamily="49" charset="0"/>
              </a:rPr>
              <a:t>Azure</a:t>
            </a:r>
            <a:r>
              <a:rPr kumimoji="0" lang="fi-FI" sz="2000" b="0" i="0" u="none" strike="noStrike" kern="1200" cap="none" spc="0" normalizeH="0" baseline="0" noProof="0" dirty="0">
                <a:ln>
                  <a:noFill/>
                </a:ln>
                <a:solidFill>
                  <a:prstClr val="black">
                    <a:lumMod val="75000"/>
                    <a:lumOff val="25000"/>
                  </a:prstClr>
                </a:solidFill>
                <a:effectLst/>
                <a:uLnTx/>
                <a:uFillTx/>
                <a:latin typeface="Consolas" panose="020B0609020204030204" pitchFamily="49" charset="0"/>
                <a:ea typeface="+mn-ea"/>
                <a:cs typeface="Consolas" panose="020B0609020204030204" pitchFamily="49" charset="0"/>
              </a:rPr>
              <a:t> Fundamentals </a:t>
            </a:r>
            <a:r>
              <a:rPr kumimoji="0" lang="fi-FI" sz="2000" b="0" i="0" u="none" strike="noStrike" kern="1200" cap="none" spc="0" normalizeH="0" baseline="0" noProof="0" dirty="0" err="1">
                <a:ln>
                  <a:noFill/>
                </a:ln>
                <a:solidFill>
                  <a:prstClr val="black">
                    <a:lumMod val="75000"/>
                    <a:lumOff val="25000"/>
                  </a:prstClr>
                </a:solidFill>
                <a:effectLst/>
                <a:uLnTx/>
                <a:uFillTx/>
                <a:latin typeface="Consolas" panose="020B0609020204030204" pitchFamily="49" charset="0"/>
                <a:ea typeface="+mn-ea"/>
                <a:cs typeface="Consolas" panose="020B0609020204030204" pitchFamily="49" charset="0"/>
              </a:rPr>
              <a:t>practise</a:t>
            </a:r>
            <a:r>
              <a:rPr kumimoji="0" lang="fi-FI" sz="2000" b="0" i="0" u="none" strike="noStrike" kern="1200" cap="none" spc="0" normalizeH="0" baseline="0" noProof="0" dirty="0">
                <a:ln>
                  <a:noFill/>
                </a:ln>
                <a:solidFill>
                  <a:prstClr val="black">
                    <a:lumMod val="75000"/>
                    <a:lumOff val="25000"/>
                  </a:prstClr>
                </a:solidFill>
                <a:effectLst/>
                <a:uLnTx/>
                <a:uFillTx/>
                <a:latin typeface="Consolas" panose="020B0609020204030204" pitchFamily="49" charset="0"/>
                <a:ea typeface="+mn-ea"/>
                <a:cs typeface="Consolas" panose="020B0609020204030204" pitchFamily="49" charset="0"/>
              </a:rPr>
              <a:t> </a:t>
            </a:r>
            <a:r>
              <a:rPr kumimoji="0" lang="fi-FI" sz="2000" b="0" i="0" u="none" strike="noStrike" kern="1200" cap="none" spc="0" normalizeH="0" baseline="0" noProof="0" dirty="0" err="1">
                <a:ln>
                  <a:noFill/>
                </a:ln>
                <a:solidFill>
                  <a:prstClr val="black">
                    <a:lumMod val="75000"/>
                    <a:lumOff val="25000"/>
                  </a:prstClr>
                </a:solidFill>
                <a:effectLst/>
                <a:uLnTx/>
                <a:uFillTx/>
                <a:latin typeface="Consolas" panose="020B0609020204030204" pitchFamily="49" charset="0"/>
                <a:ea typeface="+mn-ea"/>
                <a:cs typeface="Consolas" panose="020B0609020204030204" pitchFamily="49" charset="0"/>
              </a:rPr>
              <a:t>exam</a:t>
            </a:r>
            <a:r>
              <a:rPr kumimoji="0" lang="fi-FI" sz="2000" b="0" i="0" u="none" strike="noStrike" kern="1200" cap="none" spc="0" normalizeH="0" baseline="0" noProof="0" dirty="0">
                <a:ln>
                  <a:noFill/>
                </a:ln>
                <a:solidFill>
                  <a:prstClr val="black">
                    <a:lumMod val="75000"/>
                    <a:lumOff val="25000"/>
                  </a:prstClr>
                </a:solidFill>
                <a:effectLst/>
                <a:uLnTx/>
                <a:uFillTx/>
                <a:latin typeface="Consolas" panose="020B0609020204030204" pitchFamily="49" charset="0"/>
                <a:ea typeface="+mn-ea"/>
                <a:cs typeface="Consolas" panose="020B0609020204030204" pitchFamily="49" charset="0"/>
              </a:rPr>
              <a:t> </a:t>
            </a:r>
            <a:r>
              <a:rPr kumimoji="0" lang="fi-FI" sz="2000" b="0" i="0" u="none" strike="noStrike" kern="1200" cap="none" spc="0" normalizeH="0" baseline="0" noProof="0" dirty="0" err="1">
                <a:ln>
                  <a:noFill/>
                </a:ln>
                <a:solidFill>
                  <a:prstClr val="black">
                    <a:lumMod val="75000"/>
                    <a:lumOff val="25000"/>
                  </a:prstClr>
                </a:solidFill>
                <a:effectLst/>
                <a:uLnTx/>
                <a:uFillTx/>
                <a:latin typeface="Consolas" panose="020B0609020204030204" pitchFamily="49" charset="0"/>
                <a:ea typeface="+mn-ea"/>
                <a:cs typeface="Consolas" panose="020B0609020204030204" pitchFamily="49" charset="0"/>
              </a:rPr>
              <a:t>from</a:t>
            </a:r>
            <a:r>
              <a:rPr kumimoji="0" lang="fi-FI" sz="2000" b="0" i="0" u="none" strike="noStrike" kern="1200" cap="none" spc="0" normalizeH="0" baseline="0" noProof="0" dirty="0">
                <a:ln>
                  <a:noFill/>
                </a:ln>
                <a:solidFill>
                  <a:prstClr val="black">
                    <a:lumMod val="75000"/>
                    <a:lumOff val="25000"/>
                  </a:prstClr>
                </a:solidFill>
                <a:effectLst/>
                <a:uLnTx/>
                <a:uFillTx/>
                <a:latin typeface="Consolas" panose="020B0609020204030204" pitchFamily="49" charset="0"/>
                <a:ea typeface="+mn-ea"/>
                <a:cs typeface="Consolas" panose="020B0609020204030204" pitchFamily="49" charset="0"/>
              </a:rPr>
              <a:t> </a:t>
            </a:r>
            <a:r>
              <a:rPr kumimoji="0" lang="fi-FI" sz="2000" b="0" i="0" u="none" strike="noStrike" kern="1200" cap="none" spc="0" normalizeH="0" baseline="0" noProof="0" dirty="0" err="1">
                <a:ln>
                  <a:noFill/>
                </a:ln>
                <a:solidFill>
                  <a:prstClr val="black">
                    <a:lumMod val="75000"/>
                    <a:lumOff val="25000"/>
                  </a:prstClr>
                </a:solidFill>
                <a:effectLst/>
                <a:uLnTx/>
                <a:uFillTx/>
                <a:latin typeface="Consolas" panose="020B0609020204030204" pitchFamily="49" charset="0"/>
                <a:ea typeface="+mn-ea"/>
                <a:cs typeface="Consolas" panose="020B0609020204030204" pitchFamily="49" charset="0"/>
              </a:rPr>
              <a:t>Future</a:t>
            </a:r>
            <a:r>
              <a:rPr lang="fi-FI" sz="2000" dirty="0">
                <a:solidFill>
                  <a:prstClr val="black">
                    <a:lumMod val="75000"/>
                    <a:lumOff val="25000"/>
                  </a:prstClr>
                </a:solidFill>
                <a:latin typeface="Consolas" panose="020B0609020204030204" pitchFamily="49" charset="0"/>
                <a:cs typeface="Consolas" panose="020B0609020204030204" pitchFamily="49" charset="0"/>
              </a:rPr>
              <a:t>-</a:t>
            </a:r>
            <a:r>
              <a:rPr lang="fi-FI" sz="2000" dirty="0" err="1">
                <a:solidFill>
                  <a:prstClr val="black">
                    <a:lumMod val="75000"/>
                    <a:lumOff val="25000"/>
                  </a:prstClr>
                </a:solidFill>
                <a:latin typeface="Consolas" panose="020B0609020204030204" pitchFamily="49" charset="0"/>
                <a:cs typeface="Consolas" panose="020B0609020204030204" pitchFamily="49" charset="0"/>
              </a:rPr>
              <a:t>Proof</a:t>
            </a:r>
            <a:endParaRPr kumimoji="0" lang="fi-FI" sz="2000" b="0" i="0" u="none" strike="noStrike" kern="1200" cap="none" spc="0" normalizeH="0" baseline="0" noProof="0" dirty="0">
              <a:ln>
                <a:noFill/>
              </a:ln>
              <a:solidFill>
                <a:prstClr val="black">
                  <a:lumMod val="75000"/>
                  <a:lumOff val="25000"/>
                </a:prstClr>
              </a:solidFill>
              <a:effectLst/>
              <a:uLnTx/>
              <a:uFillTx/>
              <a:latin typeface="Consolas" panose="020B0609020204030204" pitchFamily="49" charset="0"/>
              <a:ea typeface="+mn-ea"/>
              <a:cs typeface="Consolas" panose="020B0609020204030204" pitchFamily="49" charset="0"/>
            </a:endParaRPr>
          </a:p>
        </p:txBody>
      </p:sp>
    </p:spTree>
    <p:extLst>
      <p:ext uri="{BB962C8B-B14F-4D97-AF65-F5344CB8AC3E}">
        <p14:creationId xmlns:p14="http://schemas.microsoft.com/office/powerpoint/2010/main" val="3969070479"/>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4D6FEF4-BBAD-1F4F-8EFF-1475BD11079A}"/>
              </a:ext>
            </a:extLst>
          </p:cNvPr>
          <p:cNvSpPr txBox="1"/>
          <p:nvPr/>
        </p:nvSpPr>
        <p:spPr>
          <a:xfrm>
            <a:off x="3030096" y="2967335"/>
            <a:ext cx="6131807" cy="461665"/>
          </a:xfrm>
          <a:prstGeom prst="rect">
            <a:avLst/>
          </a:prstGeom>
          <a:noFill/>
        </p:spPr>
        <p:txBody>
          <a:bodyPr wrap="none" rtlCol="0">
            <a:spAutoFit/>
          </a:bodyPr>
          <a:lstStyle/>
          <a:p>
            <a:r>
              <a:rPr lang="fi-FI" sz="2400" dirty="0" err="1">
                <a:solidFill>
                  <a:schemeClr val="tx1">
                    <a:lumMod val="75000"/>
                    <a:lumOff val="25000"/>
                  </a:schemeClr>
                </a:solidFill>
                <a:latin typeface="Consolas" panose="020B0609020204030204" pitchFamily="49" charset="0"/>
                <a:cs typeface="Consolas" panose="020B0609020204030204" pitchFamily="49" charset="0"/>
              </a:rPr>
              <a:t>Get</a:t>
            </a:r>
            <a:r>
              <a:rPr lang="fi-FI" sz="2400" dirty="0">
                <a:solidFill>
                  <a:schemeClr val="tx1">
                    <a:lumMod val="75000"/>
                    <a:lumOff val="25000"/>
                  </a:schemeClr>
                </a:solidFill>
                <a:latin typeface="Consolas" panose="020B0609020204030204" pitchFamily="49" charset="0"/>
                <a:cs typeface="Consolas" panose="020B0609020204030204" pitchFamily="49" charset="0"/>
              </a:rPr>
              <a:t> </a:t>
            </a:r>
            <a:r>
              <a:rPr lang="fi-FI" sz="2400" dirty="0" err="1">
                <a:solidFill>
                  <a:schemeClr val="tx1">
                    <a:lumMod val="75000"/>
                    <a:lumOff val="25000"/>
                  </a:schemeClr>
                </a:solidFill>
                <a:latin typeface="Consolas" panose="020B0609020204030204" pitchFamily="49" charset="0"/>
                <a:cs typeface="Consolas" panose="020B0609020204030204" pitchFamily="49" charset="0"/>
              </a:rPr>
              <a:t>Certified</a:t>
            </a:r>
            <a:r>
              <a:rPr lang="fi-FI" sz="2400" dirty="0">
                <a:solidFill>
                  <a:schemeClr val="tx1">
                    <a:lumMod val="75000"/>
                    <a:lumOff val="25000"/>
                  </a:schemeClr>
                </a:solidFill>
                <a:latin typeface="Consolas" panose="020B0609020204030204" pitchFamily="49" charset="0"/>
                <a:cs typeface="Consolas" panose="020B0609020204030204" pitchFamily="49" charset="0"/>
              </a:rPr>
              <a:t> in Azure Fundamentals</a:t>
            </a:r>
          </a:p>
        </p:txBody>
      </p:sp>
    </p:spTree>
    <p:extLst>
      <p:ext uri="{BB962C8B-B14F-4D97-AF65-F5344CB8AC3E}">
        <p14:creationId xmlns:p14="http://schemas.microsoft.com/office/powerpoint/2010/main" val="10604114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kiResorts_EB45" title="Icon of mountains">
            <a:extLst>
              <a:ext uri="{FF2B5EF4-FFF2-40B4-BE49-F238E27FC236}">
                <a16:creationId xmlns:a16="http://schemas.microsoft.com/office/drawing/2014/main" id="{98955972-B717-2C4D-9F44-B5C5A3ECE221}"/>
              </a:ext>
            </a:extLst>
          </p:cNvPr>
          <p:cNvSpPr>
            <a:spLocks noChangeAspect="1" noEditPoints="1"/>
          </p:cNvSpPr>
          <p:nvPr/>
        </p:nvSpPr>
        <p:spPr bwMode="auto">
          <a:xfrm>
            <a:off x="1301027" y="3500623"/>
            <a:ext cx="3141260" cy="2258946"/>
          </a:xfrm>
          <a:custGeom>
            <a:avLst/>
            <a:gdLst>
              <a:gd name="T0" fmla="*/ 0 w 5319"/>
              <a:gd name="T1" fmla="*/ 3825 h 3825"/>
              <a:gd name="T2" fmla="*/ 1913 w 5319"/>
              <a:gd name="T3" fmla="*/ 0 h 3825"/>
              <a:gd name="T4" fmla="*/ 3819 w 5319"/>
              <a:gd name="T5" fmla="*/ 3825 h 3825"/>
              <a:gd name="T6" fmla="*/ 0 w 5319"/>
              <a:gd name="T7" fmla="*/ 3825 h 3825"/>
              <a:gd name="T8" fmla="*/ 3754 w 5319"/>
              <a:gd name="T9" fmla="*/ 3825 h 3825"/>
              <a:gd name="T10" fmla="*/ 5319 w 5319"/>
              <a:gd name="T11" fmla="*/ 3825 h 3825"/>
              <a:gd name="T12" fmla="*/ 3938 w 5319"/>
              <a:gd name="T13" fmla="*/ 1153 h 3825"/>
              <a:gd name="T14" fmla="*/ 3200 w 5319"/>
              <a:gd name="T15" fmla="*/ 2535 h 3825"/>
              <a:gd name="T16" fmla="*/ 1313 w 5319"/>
              <a:gd name="T17" fmla="*/ 1199 h 3825"/>
              <a:gd name="T18" fmla="*/ 1913 w 5319"/>
              <a:gd name="T19" fmla="*/ 1798 h 3825"/>
              <a:gd name="T20" fmla="*/ 2510 w 5319"/>
              <a:gd name="T21" fmla="*/ 1200 h 3825"/>
              <a:gd name="T22" fmla="*/ 4747 w 5319"/>
              <a:gd name="T23" fmla="*/ 2719 h 3825"/>
              <a:gd name="T24" fmla="*/ 3938 w 5319"/>
              <a:gd name="T25" fmla="*/ 2719 h 3825"/>
              <a:gd name="T26" fmla="*/ 3490 w 5319"/>
              <a:gd name="T27" fmla="*/ 3167 h 3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319" h="3825">
                <a:moveTo>
                  <a:pt x="0" y="3825"/>
                </a:moveTo>
                <a:lnTo>
                  <a:pt x="1913" y="0"/>
                </a:lnTo>
                <a:lnTo>
                  <a:pt x="3819" y="3825"/>
                </a:lnTo>
                <a:lnTo>
                  <a:pt x="0" y="3825"/>
                </a:lnTo>
                <a:moveTo>
                  <a:pt x="3754" y="3825"/>
                </a:moveTo>
                <a:lnTo>
                  <a:pt x="5319" y="3825"/>
                </a:lnTo>
                <a:lnTo>
                  <a:pt x="3938" y="1153"/>
                </a:lnTo>
                <a:lnTo>
                  <a:pt x="3200" y="2535"/>
                </a:lnTo>
                <a:moveTo>
                  <a:pt x="1313" y="1199"/>
                </a:moveTo>
                <a:lnTo>
                  <a:pt x="1913" y="1798"/>
                </a:lnTo>
                <a:lnTo>
                  <a:pt x="2510" y="1200"/>
                </a:lnTo>
                <a:moveTo>
                  <a:pt x="4747" y="2719"/>
                </a:moveTo>
                <a:lnTo>
                  <a:pt x="3938" y="2719"/>
                </a:lnTo>
                <a:lnTo>
                  <a:pt x="3490" y="3167"/>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8" name="Straight Connector 7">
            <a:extLst>
              <a:ext uri="{FF2B5EF4-FFF2-40B4-BE49-F238E27FC236}">
                <a16:creationId xmlns:a16="http://schemas.microsoft.com/office/drawing/2014/main" id="{CEC494D2-4AC6-FA43-ACC8-A673358E246F}"/>
              </a:ext>
            </a:extLst>
          </p:cNvPr>
          <p:cNvCxnSpPr>
            <a:cxnSpLocks/>
          </p:cNvCxnSpPr>
          <p:nvPr/>
        </p:nvCxnSpPr>
        <p:spPr>
          <a:xfrm>
            <a:off x="0" y="5759078"/>
            <a:ext cx="12192000" cy="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EB93028B-1A0A-5F48-99DA-F95F72CF0982}"/>
              </a:ext>
            </a:extLst>
          </p:cNvPr>
          <p:cNvSpPr txBox="1"/>
          <p:nvPr/>
        </p:nvSpPr>
        <p:spPr>
          <a:xfrm>
            <a:off x="6096000" y="2824295"/>
            <a:ext cx="3913306" cy="95410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i-FI" sz="1400" b="0" i="0" u="none" strike="noStrike" kern="1200" cap="none" spc="0" normalizeH="0" baseline="0" noProof="0" dirty="0">
                <a:ln>
                  <a:noFill/>
                </a:ln>
                <a:solidFill>
                  <a:prstClr val="black">
                    <a:lumMod val="50000"/>
                    <a:lumOff val="50000"/>
                  </a:prstClr>
                </a:solidFill>
                <a:effectLst/>
                <a:uLnTx/>
                <a:uFillTx/>
                <a:latin typeface="Consolas" panose="020B0609020204030204" pitchFamily="49" charset="0"/>
                <a:ea typeface="+mn-ea"/>
                <a:cs typeface="Consolas" panose="020B0609020204030204" pitchFamily="49" charset="0"/>
              </a:rPr>
              <a:t>Hi, </a:t>
            </a:r>
            <a:r>
              <a:rPr kumimoji="0" lang="fi-FI" sz="1400" b="0" i="0" u="none" strike="noStrike" kern="1200" cap="none" spc="0" normalizeH="0" baseline="0" noProof="0" dirty="0" err="1">
                <a:ln>
                  <a:noFill/>
                </a:ln>
                <a:solidFill>
                  <a:prstClr val="black"/>
                </a:solidFill>
                <a:effectLst/>
                <a:uLnTx/>
                <a:uFillTx/>
                <a:latin typeface="Consolas" panose="020B0609020204030204" pitchFamily="49" charset="0"/>
                <a:ea typeface="+mn-ea"/>
                <a:cs typeface="Consolas" panose="020B0609020204030204" pitchFamily="49" charset="0"/>
              </a:rPr>
              <a:t>I’m</a:t>
            </a:r>
            <a:r>
              <a:rPr kumimoji="0" lang="fi-FI" sz="14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rPr>
              <a:t> Drazen</a:t>
            </a:r>
            <a:r>
              <a:rPr kumimoji="0" lang="fi-FI" sz="1400" b="0" i="0" u="none" strike="noStrike" kern="1200" cap="none" spc="0" normalizeH="0" baseline="0" noProof="0" dirty="0">
                <a:ln>
                  <a:noFill/>
                </a:ln>
                <a:solidFill>
                  <a:prstClr val="black">
                    <a:lumMod val="50000"/>
                    <a:lumOff val="50000"/>
                  </a:prstClr>
                </a:solidFill>
                <a:effectLst/>
                <a:uLnTx/>
                <a:uFillTx/>
                <a:latin typeface="Consolas" panose="020B0609020204030204" pitchFamily="49" charset="0"/>
                <a:ea typeface="+mn-ea"/>
                <a:cs typeface="Consolas" panose="020B0609020204030204" pitchFamily="49" charset="0"/>
              </a:rPr>
              <a:t> and </a:t>
            </a:r>
            <a:r>
              <a:rPr kumimoji="0" lang="fi-FI" sz="1400" b="0" i="0" u="none" strike="noStrike" kern="1200" cap="none" spc="0" normalizeH="0" baseline="0" noProof="0" dirty="0" err="1">
                <a:ln>
                  <a:noFill/>
                </a:ln>
                <a:solidFill>
                  <a:prstClr val="black">
                    <a:lumMod val="50000"/>
                    <a:lumOff val="50000"/>
                  </a:prstClr>
                </a:solidFill>
                <a:effectLst/>
                <a:uLnTx/>
                <a:uFillTx/>
                <a:latin typeface="Consolas" panose="020B0609020204030204" pitchFamily="49" charset="0"/>
                <a:ea typeface="+mn-ea"/>
                <a:cs typeface="Consolas" panose="020B0609020204030204" pitchFamily="49" charset="0"/>
              </a:rPr>
              <a:t>here</a:t>
            </a:r>
            <a:r>
              <a:rPr kumimoji="0" lang="fi-FI" sz="1400" b="0" i="0" u="none" strike="noStrike" kern="1200" cap="none" spc="0" normalizeH="0" baseline="0" noProof="0" dirty="0">
                <a:ln>
                  <a:noFill/>
                </a:ln>
                <a:solidFill>
                  <a:prstClr val="black">
                    <a:lumMod val="50000"/>
                    <a:lumOff val="50000"/>
                  </a:prstClr>
                </a:solidFill>
                <a:effectLst/>
                <a:uLnTx/>
                <a:uFillTx/>
                <a:latin typeface="Consolas" panose="020B0609020204030204" pitchFamily="49" charset="0"/>
                <a:ea typeface="+mn-ea"/>
                <a:cs typeface="Consolas" panose="020B0609020204030204" pitchFamily="49" charset="0"/>
              </a:rPr>
              <a:t> to </a:t>
            </a:r>
            <a:r>
              <a:rPr kumimoji="0" lang="fi-FI" sz="1400" b="0" i="0" u="none" strike="noStrike" kern="1200" cap="none" spc="0" normalizeH="0" baseline="0" noProof="0" dirty="0" err="1">
                <a:ln>
                  <a:noFill/>
                </a:ln>
                <a:solidFill>
                  <a:prstClr val="black">
                    <a:lumMod val="50000"/>
                    <a:lumOff val="50000"/>
                  </a:prstClr>
                </a:solidFill>
                <a:effectLst/>
                <a:uLnTx/>
                <a:uFillTx/>
                <a:latin typeface="Consolas" panose="020B0609020204030204" pitchFamily="49" charset="0"/>
                <a:ea typeface="+mn-ea"/>
                <a:cs typeface="Consolas" panose="020B0609020204030204" pitchFamily="49" charset="0"/>
              </a:rPr>
              <a:t>talk</a:t>
            </a:r>
            <a:r>
              <a:rPr kumimoji="0" lang="fi-FI" sz="1400" b="0" i="0" u="none" strike="noStrike" kern="1200" cap="none" spc="0" normalizeH="0" baseline="0" noProof="0" dirty="0">
                <a:ln>
                  <a:noFill/>
                </a:ln>
                <a:solidFill>
                  <a:prstClr val="black">
                    <a:lumMod val="50000"/>
                    <a:lumOff val="50000"/>
                  </a:prstClr>
                </a:solidFill>
                <a:effectLst/>
                <a:uLnTx/>
                <a:uFillTx/>
                <a:latin typeface="Consolas" panose="020B0609020204030204" pitchFamily="49" charset="0"/>
                <a:ea typeface="+mn-ea"/>
                <a:cs typeface="Consolas" panose="020B0609020204030204" pitchFamily="49" charset="0"/>
              </a:rPr>
              <a:t> to </a:t>
            </a:r>
            <a:r>
              <a:rPr kumimoji="0" lang="fi-FI" sz="1400" b="0" i="0" u="none" strike="noStrike" kern="1200" cap="none" spc="0" normalizeH="0" baseline="0" noProof="0" dirty="0" err="1">
                <a:ln>
                  <a:noFill/>
                </a:ln>
                <a:solidFill>
                  <a:prstClr val="black">
                    <a:lumMod val="50000"/>
                    <a:lumOff val="50000"/>
                  </a:prstClr>
                </a:solidFill>
                <a:effectLst/>
                <a:uLnTx/>
                <a:uFillTx/>
                <a:latin typeface="Consolas" panose="020B0609020204030204" pitchFamily="49" charset="0"/>
                <a:ea typeface="+mn-ea"/>
                <a:cs typeface="Consolas" panose="020B0609020204030204" pitchFamily="49" charset="0"/>
              </a:rPr>
              <a:t>you</a:t>
            </a:r>
            <a:r>
              <a:rPr kumimoji="0" lang="fi-FI" sz="1400" b="0" i="0" u="none" strike="noStrike" kern="1200" cap="none" spc="0" normalizeH="0" baseline="0" noProof="0" dirty="0">
                <a:ln>
                  <a:noFill/>
                </a:ln>
                <a:solidFill>
                  <a:prstClr val="black">
                    <a:lumMod val="50000"/>
                    <a:lumOff val="50000"/>
                  </a:prstClr>
                </a:solidFill>
                <a:effectLst/>
                <a:uLnTx/>
                <a:uFillTx/>
                <a:latin typeface="Consolas" panose="020B0609020204030204" pitchFamily="49" charset="0"/>
                <a:ea typeface="+mn-ea"/>
                <a:cs typeface="Consolas" panose="020B0609020204030204" pitchFamily="49" charset="0"/>
              </a:rPr>
              <a:t> </a:t>
            </a:r>
            <a:r>
              <a:rPr kumimoji="0" lang="fi-FI" sz="1400" b="0" i="0" u="none" strike="noStrike" kern="1200" cap="none" spc="0" normalizeH="0" baseline="0" noProof="0" dirty="0" err="1">
                <a:ln>
                  <a:noFill/>
                </a:ln>
                <a:solidFill>
                  <a:prstClr val="black">
                    <a:lumMod val="50000"/>
                    <a:lumOff val="50000"/>
                  </a:prstClr>
                </a:solidFill>
                <a:effectLst/>
                <a:uLnTx/>
                <a:uFillTx/>
                <a:latin typeface="Consolas" panose="020B0609020204030204" pitchFamily="49" charset="0"/>
                <a:ea typeface="+mn-ea"/>
                <a:cs typeface="Consolas" panose="020B0609020204030204" pitchFamily="49" charset="0"/>
              </a:rPr>
              <a:t>about</a:t>
            </a:r>
            <a:r>
              <a:rPr kumimoji="0" lang="fi-FI" sz="1400" b="0" i="0" u="none" strike="noStrike" kern="1200" cap="none" spc="0" normalizeH="0" baseline="0" noProof="0" dirty="0">
                <a:ln>
                  <a:noFill/>
                </a:ln>
                <a:solidFill>
                  <a:prstClr val="black">
                    <a:lumMod val="50000"/>
                    <a:lumOff val="50000"/>
                  </a:prstClr>
                </a:solidFill>
                <a:effectLst/>
                <a:uLnTx/>
                <a:uFillTx/>
                <a:latin typeface="Consolas" panose="020B0609020204030204" pitchFamily="49" charset="0"/>
                <a:ea typeface="+mn-ea"/>
                <a:cs typeface="Consolas" panose="020B0609020204030204" pitchFamily="49" charset="0"/>
              </a:rPr>
              <a:t> </a:t>
            </a:r>
            <a:r>
              <a:rPr kumimoji="0" lang="fi-FI" sz="1400" b="0" i="0" u="none" strike="noStrike" kern="1200" cap="none" spc="0" normalizeH="0" baseline="0" noProof="0" dirty="0" err="1">
                <a:ln>
                  <a:noFill/>
                </a:ln>
                <a:solidFill>
                  <a:prstClr val="black">
                    <a:lumMod val="50000"/>
                    <a:lumOff val="50000"/>
                  </a:prstClr>
                </a:solidFill>
                <a:effectLst/>
                <a:uLnTx/>
                <a:uFillTx/>
                <a:latin typeface="Consolas" panose="020B0609020204030204" pitchFamily="49" charset="0"/>
                <a:ea typeface="+mn-ea"/>
                <a:cs typeface="Consolas" panose="020B0609020204030204" pitchFamily="49" charset="0"/>
              </a:rPr>
              <a:t>our</a:t>
            </a:r>
            <a:r>
              <a:rPr kumimoji="0" lang="fi-FI" sz="1400" b="0" i="0" u="none" strike="noStrike" kern="1200" cap="none" spc="0" normalizeH="0" baseline="0" noProof="0" dirty="0">
                <a:ln>
                  <a:noFill/>
                </a:ln>
                <a:solidFill>
                  <a:prstClr val="black">
                    <a:lumMod val="50000"/>
                    <a:lumOff val="50000"/>
                  </a:prstClr>
                </a:solidFill>
                <a:effectLst/>
                <a:uLnTx/>
                <a:uFillTx/>
                <a:latin typeface="Consolas" panose="020B0609020204030204" pitchFamily="49" charset="0"/>
                <a:ea typeface="+mn-ea"/>
                <a:cs typeface="Consolas" panose="020B0609020204030204" pitchFamily="49" charset="0"/>
              </a:rPr>
              <a:t> </a:t>
            </a:r>
            <a:r>
              <a:rPr kumimoji="0" lang="fi-FI" sz="1400" b="0" i="0" u="none" strike="noStrike" kern="1200" cap="none" spc="0" normalizeH="0" baseline="0" noProof="0" dirty="0" err="1">
                <a:ln>
                  <a:noFill/>
                </a:ln>
                <a:solidFill>
                  <a:prstClr val="black">
                    <a:lumMod val="50000"/>
                    <a:lumOff val="50000"/>
                  </a:prstClr>
                </a:solidFill>
                <a:effectLst/>
                <a:uLnTx/>
                <a:uFillTx/>
                <a:latin typeface="Consolas" panose="020B0609020204030204" pitchFamily="49" charset="0"/>
                <a:ea typeface="+mn-ea"/>
                <a:cs typeface="Consolas" panose="020B0609020204030204" pitchFamily="49" charset="0"/>
              </a:rPr>
              <a:t>lord</a:t>
            </a:r>
            <a:r>
              <a:rPr kumimoji="0" lang="fi-FI" sz="1400" b="0" i="0" u="none" strike="noStrike" kern="1200" cap="none" spc="0" normalizeH="0" baseline="0" noProof="0" dirty="0">
                <a:ln>
                  <a:noFill/>
                </a:ln>
                <a:solidFill>
                  <a:prstClr val="black">
                    <a:lumMod val="50000"/>
                    <a:lumOff val="50000"/>
                  </a:prstClr>
                </a:solidFill>
                <a:effectLst/>
                <a:uLnTx/>
                <a:uFillTx/>
                <a:latin typeface="Consolas" panose="020B0609020204030204" pitchFamily="49" charset="0"/>
                <a:ea typeface="+mn-ea"/>
                <a:cs typeface="Consolas" panose="020B0609020204030204" pitchFamily="49" charset="0"/>
              </a:rPr>
              <a:t> and </a:t>
            </a:r>
            <a:r>
              <a:rPr kumimoji="0" lang="fi-FI" sz="1400" b="0" i="0" u="none" strike="noStrike" kern="1200" cap="none" spc="0" normalizeH="0" baseline="0" noProof="0" dirty="0" err="1">
                <a:ln>
                  <a:noFill/>
                </a:ln>
                <a:solidFill>
                  <a:prstClr val="black">
                    <a:lumMod val="50000"/>
                    <a:lumOff val="50000"/>
                  </a:prstClr>
                </a:solidFill>
                <a:effectLst/>
                <a:uLnTx/>
                <a:uFillTx/>
                <a:latin typeface="Consolas" panose="020B0609020204030204" pitchFamily="49" charset="0"/>
                <a:ea typeface="+mn-ea"/>
                <a:cs typeface="Consolas" panose="020B0609020204030204" pitchFamily="49" charset="0"/>
              </a:rPr>
              <a:t>savior</a:t>
            </a:r>
            <a:r>
              <a:rPr kumimoji="0" lang="fi-FI" sz="1400" b="0" i="0" u="none" strike="noStrike" kern="1200" cap="none" spc="0" normalizeH="0" baseline="0" noProof="0" dirty="0">
                <a:ln>
                  <a:noFill/>
                </a:ln>
                <a:solidFill>
                  <a:prstClr val="black">
                    <a:lumMod val="50000"/>
                    <a:lumOff val="50000"/>
                  </a:prstClr>
                </a:solidFill>
                <a:effectLst/>
                <a:uLnTx/>
                <a:uFillTx/>
                <a:latin typeface="Consolas" panose="020B0609020204030204" pitchFamily="49" charset="0"/>
                <a:ea typeface="+mn-ea"/>
                <a:cs typeface="Consolas" panose="020B0609020204030204" pitchFamily="49" charset="0"/>
              </a:rPr>
              <a:t>, Azure.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i-FI" sz="1400" b="0" i="0" u="none" strike="noStrike" kern="1200" cap="none" spc="0" normalizeH="0" baseline="0" noProof="0" dirty="0">
              <a:ln>
                <a:noFill/>
              </a:ln>
              <a:solidFill>
                <a:prstClr val="black">
                  <a:lumMod val="50000"/>
                  <a:lumOff val="50000"/>
                </a:prstClr>
              </a:solidFill>
              <a:effectLst/>
              <a:uLnTx/>
              <a:uFillTx/>
              <a:latin typeface="Consolas" panose="020B0609020204030204" pitchFamily="49" charset="0"/>
              <a:ea typeface="+mn-ea"/>
              <a:cs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i-FI" sz="1400" b="0" i="0" u="none" strike="noStrike" kern="1200" cap="none" spc="0" normalizeH="0" baseline="0" noProof="0" dirty="0" err="1">
                <a:ln>
                  <a:noFill/>
                </a:ln>
                <a:solidFill>
                  <a:prstClr val="black">
                    <a:lumMod val="50000"/>
                    <a:lumOff val="50000"/>
                  </a:prstClr>
                </a:solidFill>
                <a:effectLst/>
                <a:uLnTx/>
                <a:uFillTx/>
                <a:latin typeface="Consolas" panose="020B0609020204030204" pitchFamily="49" charset="0"/>
                <a:ea typeface="+mn-ea"/>
                <a:cs typeface="Consolas" panose="020B0609020204030204" pitchFamily="49" charset="0"/>
              </a:rPr>
              <a:t>Lets</a:t>
            </a:r>
            <a:r>
              <a:rPr kumimoji="0" lang="fi-FI" sz="1400" b="0" i="0" u="none" strike="noStrike" kern="1200" cap="none" spc="0" normalizeH="0" baseline="0" noProof="0" dirty="0">
                <a:ln>
                  <a:noFill/>
                </a:ln>
                <a:solidFill>
                  <a:prstClr val="black">
                    <a:lumMod val="50000"/>
                    <a:lumOff val="50000"/>
                  </a:prstClr>
                </a:solidFill>
                <a:effectLst/>
                <a:uLnTx/>
                <a:uFillTx/>
                <a:latin typeface="Consolas" panose="020B0609020204030204" pitchFamily="49" charset="0"/>
                <a:ea typeface="+mn-ea"/>
                <a:cs typeface="Consolas" panose="020B0609020204030204" pitchFamily="49" charset="0"/>
              </a:rPr>
              <a:t> </a:t>
            </a:r>
            <a:r>
              <a:rPr kumimoji="0" lang="fi-FI" sz="1400" b="0" i="0" u="none" strike="noStrike" kern="1200" cap="none" spc="0" normalizeH="0" baseline="0" noProof="0" dirty="0" err="1">
                <a:ln>
                  <a:noFill/>
                </a:ln>
                <a:solidFill>
                  <a:prstClr val="black">
                    <a:lumMod val="50000"/>
                    <a:lumOff val="50000"/>
                  </a:prstClr>
                </a:solidFill>
                <a:effectLst/>
                <a:uLnTx/>
                <a:uFillTx/>
                <a:latin typeface="Consolas" panose="020B0609020204030204" pitchFamily="49" charset="0"/>
                <a:ea typeface="+mn-ea"/>
                <a:cs typeface="Consolas" panose="020B0609020204030204" pitchFamily="49" charset="0"/>
              </a:rPr>
              <a:t>talk</a:t>
            </a:r>
            <a:r>
              <a:rPr kumimoji="0" lang="fi-FI" sz="1400" b="0" i="0" u="none" strike="noStrike" kern="1200" cap="none" spc="0" normalizeH="0" baseline="0" noProof="0" dirty="0">
                <a:ln>
                  <a:noFill/>
                </a:ln>
                <a:solidFill>
                  <a:prstClr val="black">
                    <a:lumMod val="50000"/>
                    <a:lumOff val="50000"/>
                  </a:prstClr>
                </a:solidFill>
                <a:effectLst/>
                <a:uLnTx/>
                <a:uFillTx/>
                <a:latin typeface="Consolas" panose="020B0609020204030204" pitchFamily="49" charset="0"/>
                <a:ea typeface="+mn-ea"/>
                <a:cs typeface="Consolas" panose="020B0609020204030204" pitchFamily="49" charset="0"/>
              </a:rPr>
              <a:t> </a:t>
            </a:r>
            <a:r>
              <a:rPr kumimoji="0" lang="fi-FI" sz="1400" b="0" i="0" u="none" strike="noStrike" kern="1200" cap="none" spc="0" normalizeH="0" baseline="0" noProof="0" dirty="0" err="1">
                <a:ln>
                  <a:noFill/>
                </a:ln>
                <a:solidFill>
                  <a:prstClr val="black">
                    <a:lumMod val="50000"/>
                    <a:lumOff val="50000"/>
                  </a:prstClr>
                </a:solidFill>
                <a:effectLst/>
                <a:uLnTx/>
                <a:uFillTx/>
                <a:latin typeface="Consolas" panose="020B0609020204030204" pitchFamily="49" charset="0"/>
                <a:ea typeface="+mn-ea"/>
                <a:cs typeface="Consolas" panose="020B0609020204030204" pitchFamily="49" charset="0"/>
              </a:rPr>
              <a:t>about</a:t>
            </a:r>
            <a:r>
              <a:rPr kumimoji="0" lang="fi-FI" sz="1400" b="0" i="0" u="none" strike="noStrike" kern="1200" cap="none" spc="0" normalizeH="0" baseline="0" noProof="0" dirty="0">
                <a:ln>
                  <a:noFill/>
                </a:ln>
                <a:solidFill>
                  <a:prstClr val="black">
                    <a:lumMod val="50000"/>
                    <a:lumOff val="50000"/>
                  </a:prstClr>
                </a:solidFill>
                <a:effectLst/>
                <a:uLnTx/>
                <a:uFillTx/>
                <a:latin typeface="Consolas" panose="020B0609020204030204" pitchFamily="49" charset="0"/>
                <a:ea typeface="+mn-ea"/>
                <a:cs typeface="Consolas" panose="020B0609020204030204" pitchFamily="49" charset="0"/>
              </a:rPr>
              <a:t> </a:t>
            </a:r>
            <a:r>
              <a:rPr kumimoji="0" lang="fi-FI" sz="1400" b="0" i="0" u="none" strike="noStrike" kern="1200" cap="none" spc="0" normalizeH="0" baseline="0" noProof="0" dirty="0" err="1">
                <a:ln>
                  <a:noFill/>
                </a:ln>
                <a:solidFill>
                  <a:prstClr val="black">
                    <a:lumMod val="50000"/>
                    <a:lumOff val="50000"/>
                  </a:prstClr>
                </a:solidFill>
                <a:effectLst/>
                <a:uLnTx/>
                <a:uFillTx/>
                <a:latin typeface="Consolas" panose="020B0609020204030204" pitchFamily="49" charset="0"/>
                <a:ea typeface="+mn-ea"/>
                <a:cs typeface="Consolas" panose="020B0609020204030204" pitchFamily="49" charset="0"/>
              </a:rPr>
              <a:t>the</a:t>
            </a:r>
            <a:r>
              <a:rPr kumimoji="0" lang="fi-FI" sz="1400" b="0" i="0" u="none" strike="noStrike" kern="1200" cap="none" spc="0" normalizeH="0" baseline="0" noProof="0" dirty="0">
                <a:ln>
                  <a:noFill/>
                </a:ln>
                <a:solidFill>
                  <a:prstClr val="black">
                    <a:lumMod val="50000"/>
                    <a:lumOff val="50000"/>
                  </a:prstClr>
                </a:solidFill>
                <a:effectLst/>
                <a:uLnTx/>
                <a:uFillTx/>
                <a:latin typeface="Consolas" panose="020B0609020204030204" pitchFamily="49" charset="0"/>
                <a:ea typeface="+mn-ea"/>
                <a:cs typeface="Consolas" panose="020B0609020204030204" pitchFamily="49" charset="0"/>
              </a:rPr>
              <a:t> cloud.</a:t>
            </a:r>
          </a:p>
        </p:txBody>
      </p:sp>
      <p:sp>
        <p:nvSpPr>
          <p:cNvPr id="13" name="cloud" title="Icon of a cloud">
            <a:extLst>
              <a:ext uri="{FF2B5EF4-FFF2-40B4-BE49-F238E27FC236}">
                <a16:creationId xmlns:a16="http://schemas.microsoft.com/office/drawing/2014/main" id="{EBD36A77-518A-B14B-BDA5-1A94AD233433}"/>
              </a:ext>
            </a:extLst>
          </p:cNvPr>
          <p:cNvSpPr>
            <a:spLocks noChangeAspect="1"/>
          </p:cNvSpPr>
          <p:nvPr/>
        </p:nvSpPr>
        <p:spPr bwMode="auto">
          <a:xfrm>
            <a:off x="4040542" y="3535108"/>
            <a:ext cx="654196" cy="413966"/>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 name="cloud" title="Icon of a cloud">
            <a:extLst>
              <a:ext uri="{FF2B5EF4-FFF2-40B4-BE49-F238E27FC236}">
                <a16:creationId xmlns:a16="http://schemas.microsoft.com/office/drawing/2014/main" id="{A30F1156-3F93-B645-81C8-27017C1C2EAE}"/>
              </a:ext>
            </a:extLst>
          </p:cNvPr>
          <p:cNvSpPr>
            <a:spLocks noChangeAspect="1"/>
          </p:cNvSpPr>
          <p:nvPr/>
        </p:nvSpPr>
        <p:spPr bwMode="auto">
          <a:xfrm>
            <a:off x="1301027" y="4225233"/>
            <a:ext cx="487715" cy="308619"/>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 name="TextBox 14">
            <a:extLst>
              <a:ext uri="{FF2B5EF4-FFF2-40B4-BE49-F238E27FC236}">
                <a16:creationId xmlns:a16="http://schemas.microsoft.com/office/drawing/2014/main" id="{FE5E9031-4C3A-334F-82A7-E90CB1B46198}"/>
              </a:ext>
            </a:extLst>
          </p:cNvPr>
          <p:cNvSpPr txBox="1"/>
          <p:nvPr/>
        </p:nvSpPr>
        <p:spPr>
          <a:xfrm>
            <a:off x="8294282" y="6113491"/>
            <a:ext cx="2927404" cy="400110"/>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fi-FI" sz="1000" b="0" i="0" u="none" strike="noStrike" kern="1200" cap="none" spc="0" normalizeH="0" baseline="0" noProof="0" dirty="0">
                <a:ln>
                  <a:noFill/>
                </a:ln>
                <a:solidFill>
                  <a:prstClr val="black">
                    <a:lumMod val="50000"/>
                    <a:lumOff val="50000"/>
                  </a:prstClr>
                </a:solidFill>
                <a:effectLst/>
                <a:uLnTx/>
                <a:uFillTx/>
                <a:latin typeface="Comic Sans MS" panose="030F0902030302020204" pitchFamily="66" charset="0"/>
                <a:ea typeface="+mn-ea"/>
                <a:cs typeface="Segoe UI" panose="020B0502040204020203" pitchFamily="34" charset="0"/>
              </a:rPr>
              <a:t>Drazen Dodik | </a:t>
            </a:r>
            <a:r>
              <a:rPr kumimoji="0" lang="fi-FI" sz="1000" b="0" i="0" u="none" strike="noStrike" kern="1200" cap="none" spc="0" normalizeH="0" baseline="0" noProof="0" dirty="0" err="1">
                <a:ln>
                  <a:noFill/>
                </a:ln>
                <a:solidFill>
                  <a:prstClr val="black">
                    <a:lumMod val="50000"/>
                    <a:lumOff val="50000"/>
                  </a:prstClr>
                </a:solidFill>
                <a:effectLst/>
                <a:uLnTx/>
                <a:uFillTx/>
                <a:latin typeface="Comic Sans MS" panose="030F0902030302020204" pitchFamily="66" charset="0"/>
                <a:ea typeface="+mn-ea"/>
                <a:cs typeface="Segoe UI" panose="020B0502040204020203" pitchFamily="34" charset="0"/>
              </a:rPr>
              <a:t>Developer</a:t>
            </a:r>
            <a:r>
              <a:rPr kumimoji="0" lang="fi-FI" sz="1000" b="0" i="0" u="none" strike="noStrike" kern="1200" cap="none" spc="0" normalizeH="0" baseline="0" noProof="0" dirty="0">
                <a:ln>
                  <a:noFill/>
                </a:ln>
                <a:solidFill>
                  <a:prstClr val="black">
                    <a:lumMod val="50000"/>
                    <a:lumOff val="50000"/>
                  </a:prstClr>
                </a:solidFill>
                <a:effectLst/>
                <a:uLnTx/>
                <a:uFillTx/>
                <a:latin typeface="Comic Sans MS" panose="030F0902030302020204" pitchFamily="66" charset="0"/>
                <a:ea typeface="+mn-ea"/>
                <a:cs typeface="Segoe UI" panose="020B0502040204020203" pitchFamily="34" charset="0"/>
              </a:rPr>
              <a:t> </a:t>
            </a:r>
            <a:r>
              <a:rPr kumimoji="0" lang="fi-FI" sz="1000" b="0" i="0" u="none" strike="noStrike" kern="1200" cap="none" spc="0" normalizeH="0" baseline="0" noProof="0" dirty="0" err="1">
                <a:ln>
                  <a:noFill/>
                </a:ln>
                <a:solidFill>
                  <a:prstClr val="black">
                    <a:lumMod val="50000"/>
                    <a:lumOff val="50000"/>
                  </a:prstClr>
                </a:solidFill>
                <a:effectLst/>
                <a:uLnTx/>
                <a:uFillTx/>
                <a:latin typeface="Comic Sans MS" panose="030F0902030302020204" pitchFamily="66" charset="0"/>
                <a:ea typeface="+mn-ea"/>
                <a:cs typeface="Segoe UI" panose="020B0502040204020203" pitchFamily="34" charset="0"/>
              </a:rPr>
              <a:t>Buddy</a:t>
            </a:r>
            <a:r>
              <a:rPr kumimoji="0" lang="fi-FI" sz="1000" b="0" i="0" u="none" strike="noStrike" kern="1200" cap="none" spc="0" normalizeH="0" baseline="0" noProof="0" dirty="0">
                <a:ln>
                  <a:noFill/>
                </a:ln>
                <a:solidFill>
                  <a:prstClr val="black">
                    <a:lumMod val="50000"/>
                    <a:lumOff val="50000"/>
                  </a:prstClr>
                </a:solidFill>
                <a:effectLst/>
                <a:uLnTx/>
                <a:uFillTx/>
                <a:latin typeface="Comic Sans MS" panose="030F0902030302020204" pitchFamily="66" charset="0"/>
                <a:ea typeface="+mn-ea"/>
                <a:cs typeface="Segoe UI" panose="020B0502040204020203" pitchFamily="34" charset="0"/>
              </a:rPr>
              <a:t> at Microsoft</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fi-FI" sz="1000" b="0" i="0" u="none" strike="noStrike" kern="1200" cap="none" spc="0" normalizeH="0" baseline="0" noProof="0" dirty="0">
                <a:ln>
                  <a:noFill/>
                </a:ln>
                <a:solidFill>
                  <a:prstClr val="black">
                    <a:lumMod val="50000"/>
                    <a:lumOff val="50000"/>
                  </a:prstClr>
                </a:solidFill>
                <a:effectLst/>
                <a:uLnTx/>
                <a:uFillTx/>
                <a:latin typeface="Comic Sans MS" panose="030F0902030302020204" pitchFamily="66" charset="0"/>
                <a:ea typeface="+mn-ea"/>
                <a:cs typeface="Segoe UI" panose="020B0502040204020203" pitchFamily="34" charset="0"/>
              </a:rPr>
              <a:t>@</a:t>
            </a:r>
            <a:r>
              <a:rPr kumimoji="0" lang="fi-FI" sz="1000" b="0" i="0" u="none" strike="noStrike" kern="1200" cap="none" spc="0" normalizeH="0" baseline="0" noProof="0" dirty="0" err="1">
                <a:ln>
                  <a:noFill/>
                </a:ln>
                <a:solidFill>
                  <a:prstClr val="black">
                    <a:lumMod val="50000"/>
                    <a:lumOff val="50000"/>
                  </a:prstClr>
                </a:solidFill>
                <a:effectLst/>
                <a:uLnTx/>
                <a:uFillTx/>
                <a:latin typeface="Comic Sans MS" panose="030F0902030302020204" pitchFamily="66" charset="0"/>
                <a:ea typeface="+mn-ea"/>
                <a:cs typeface="Segoe UI" panose="020B0502040204020203" pitchFamily="34" charset="0"/>
              </a:rPr>
              <a:t>diggthedrazen</a:t>
            </a:r>
            <a:r>
              <a:rPr kumimoji="0" lang="fi-FI" sz="1000" b="0" i="0" u="none" strike="noStrike" kern="1200" cap="none" spc="0" normalizeH="0" baseline="0" noProof="0" dirty="0">
                <a:ln>
                  <a:noFill/>
                </a:ln>
                <a:solidFill>
                  <a:prstClr val="black">
                    <a:lumMod val="50000"/>
                    <a:lumOff val="50000"/>
                  </a:prstClr>
                </a:solidFill>
                <a:effectLst/>
                <a:uLnTx/>
                <a:uFillTx/>
                <a:latin typeface="Comic Sans MS" panose="030F0902030302020204" pitchFamily="66" charset="0"/>
                <a:ea typeface="+mn-ea"/>
                <a:cs typeface="Segoe UI" panose="020B0502040204020203" pitchFamily="34" charset="0"/>
              </a:rPr>
              <a:t> </a:t>
            </a:r>
          </a:p>
        </p:txBody>
      </p:sp>
      <p:grpSp>
        <p:nvGrpSpPr>
          <p:cNvPr id="21" name="Group 20">
            <a:extLst>
              <a:ext uri="{FF2B5EF4-FFF2-40B4-BE49-F238E27FC236}">
                <a16:creationId xmlns:a16="http://schemas.microsoft.com/office/drawing/2014/main" id="{F52A3BA6-4F88-AE43-9231-AF2EAEFF5392}"/>
              </a:ext>
            </a:extLst>
          </p:cNvPr>
          <p:cNvGrpSpPr/>
          <p:nvPr/>
        </p:nvGrpSpPr>
        <p:grpSpPr>
          <a:xfrm>
            <a:off x="12192000" y="5244798"/>
            <a:ext cx="493842" cy="514280"/>
            <a:chOff x="9280353" y="5244798"/>
            <a:chExt cx="493842" cy="514280"/>
          </a:xfrm>
        </p:grpSpPr>
        <p:pic>
          <p:nvPicPr>
            <p:cNvPr id="18" name="Graphic 17" descr="Paperclip">
              <a:extLst>
                <a:ext uri="{FF2B5EF4-FFF2-40B4-BE49-F238E27FC236}">
                  <a16:creationId xmlns:a16="http://schemas.microsoft.com/office/drawing/2014/main" id="{F301C1ED-25CC-0F4E-8B89-45E3BA65AFF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280353" y="5265236"/>
              <a:ext cx="493842" cy="493842"/>
            </a:xfrm>
            <a:prstGeom prst="rect">
              <a:avLst/>
            </a:prstGeom>
          </p:spPr>
        </p:pic>
        <p:pic>
          <p:nvPicPr>
            <p:cNvPr id="20" name="Graphic 19" descr="Eyes">
              <a:extLst>
                <a:ext uri="{FF2B5EF4-FFF2-40B4-BE49-F238E27FC236}">
                  <a16:creationId xmlns:a16="http://schemas.microsoft.com/office/drawing/2014/main" id="{F31D9F87-FD91-4F48-A225-E779BC61DF9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331554" y="5244798"/>
              <a:ext cx="351092" cy="351092"/>
            </a:xfrm>
            <a:prstGeom prst="rect">
              <a:avLst/>
            </a:prstGeom>
          </p:spPr>
        </p:pic>
      </p:grpSp>
    </p:spTree>
    <p:extLst>
      <p:ext uri="{BB962C8B-B14F-4D97-AF65-F5344CB8AC3E}">
        <p14:creationId xmlns:p14="http://schemas.microsoft.com/office/powerpoint/2010/main" val="168464132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down)">
                                      <p:cBhvr>
                                        <p:cTn id="11" dur="500"/>
                                        <p:tgtEl>
                                          <p:spTgt spid="6"/>
                                        </p:tgtEl>
                                      </p:cBhvr>
                                    </p:animEffect>
                                  </p:childTnLst>
                                </p:cTn>
                              </p:par>
                            </p:childTnLst>
                          </p:cTn>
                        </p:par>
                        <p:par>
                          <p:cTn id="12" fill="hold">
                            <p:stCondLst>
                              <p:cond delay="1000"/>
                            </p:stCondLst>
                            <p:childTnLst>
                              <p:par>
                                <p:cTn id="13" presetID="23" presetClass="entr" presetSubtype="16" fill="hold" grpId="0" nodeType="afterEffect">
                                  <p:stCondLst>
                                    <p:cond delay="0"/>
                                  </p:stCondLst>
                                  <p:childTnLst>
                                    <p:set>
                                      <p:cBhvr>
                                        <p:cTn id="14" dur="1" fill="hold">
                                          <p:stCondLst>
                                            <p:cond delay="0"/>
                                          </p:stCondLst>
                                        </p:cTn>
                                        <p:tgtEl>
                                          <p:spTgt spid="13"/>
                                        </p:tgtEl>
                                        <p:attrNameLst>
                                          <p:attrName>style.visibility</p:attrName>
                                        </p:attrNameLst>
                                      </p:cBhvr>
                                      <p:to>
                                        <p:strVal val="visible"/>
                                      </p:to>
                                    </p:set>
                                    <p:anim calcmode="lin" valueType="num">
                                      <p:cBhvr>
                                        <p:cTn id="15" dur="250" fill="hold"/>
                                        <p:tgtEl>
                                          <p:spTgt spid="13"/>
                                        </p:tgtEl>
                                        <p:attrNameLst>
                                          <p:attrName>ppt_w</p:attrName>
                                        </p:attrNameLst>
                                      </p:cBhvr>
                                      <p:tavLst>
                                        <p:tav tm="0">
                                          <p:val>
                                            <p:fltVal val="0"/>
                                          </p:val>
                                        </p:tav>
                                        <p:tav tm="100000">
                                          <p:val>
                                            <p:strVal val="#ppt_w"/>
                                          </p:val>
                                        </p:tav>
                                      </p:tavLst>
                                    </p:anim>
                                    <p:anim calcmode="lin" valueType="num">
                                      <p:cBhvr>
                                        <p:cTn id="16" dur="250" fill="hold"/>
                                        <p:tgtEl>
                                          <p:spTgt spid="13"/>
                                        </p:tgtEl>
                                        <p:attrNameLst>
                                          <p:attrName>ppt_h</p:attrName>
                                        </p:attrNameLst>
                                      </p:cBhvr>
                                      <p:tavLst>
                                        <p:tav tm="0">
                                          <p:val>
                                            <p:fltVal val="0"/>
                                          </p:val>
                                        </p:tav>
                                        <p:tav tm="100000">
                                          <p:val>
                                            <p:strVal val="#ppt_h"/>
                                          </p:val>
                                        </p:tav>
                                      </p:tavLst>
                                    </p:anim>
                                  </p:childTnLst>
                                </p:cTn>
                              </p:par>
                            </p:childTnLst>
                          </p:cTn>
                        </p:par>
                        <p:par>
                          <p:cTn id="17" fill="hold">
                            <p:stCondLst>
                              <p:cond delay="1250"/>
                            </p:stCondLst>
                            <p:childTnLst>
                              <p:par>
                                <p:cTn id="18" presetID="23" presetClass="entr" presetSubtype="16" fill="hold" grpId="0" nodeType="afterEffect">
                                  <p:stCondLst>
                                    <p:cond delay="0"/>
                                  </p:stCondLst>
                                  <p:childTnLst>
                                    <p:set>
                                      <p:cBhvr>
                                        <p:cTn id="19" dur="1" fill="hold">
                                          <p:stCondLst>
                                            <p:cond delay="0"/>
                                          </p:stCondLst>
                                        </p:cTn>
                                        <p:tgtEl>
                                          <p:spTgt spid="14"/>
                                        </p:tgtEl>
                                        <p:attrNameLst>
                                          <p:attrName>style.visibility</p:attrName>
                                        </p:attrNameLst>
                                      </p:cBhvr>
                                      <p:to>
                                        <p:strVal val="visible"/>
                                      </p:to>
                                    </p:set>
                                    <p:anim calcmode="lin" valueType="num">
                                      <p:cBhvr>
                                        <p:cTn id="20" dur="250" fill="hold"/>
                                        <p:tgtEl>
                                          <p:spTgt spid="14"/>
                                        </p:tgtEl>
                                        <p:attrNameLst>
                                          <p:attrName>ppt_w</p:attrName>
                                        </p:attrNameLst>
                                      </p:cBhvr>
                                      <p:tavLst>
                                        <p:tav tm="0">
                                          <p:val>
                                            <p:fltVal val="0"/>
                                          </p:val>
                                        </p:tav>
                                        <p:tav tm="100000">
                                          <p:val>
                                            <p:strVal val="#ppt_w"/>
                                          </p:val>
                                        </p:tav>
                                      </p:tavLst>
                                    </p:anim>
                                    <p:anim calcmode="lin" valueType="num">
                                      <p:cBhvr>
                                        <p:cTn id="21" dur="250" fill="hold"/>
                                        <p:tgtEl>
                                          <p:spTgt spid="14"/>
                                        </p:tgtEl>
                                        <p:attrNameLst>
                                          <p:attrName>ppt_h</p:attrName>
                                        </p:attrNameLst>
                                      </p:cBhvr>
                                      <p:tavLst>
                                        <p:tav tm="0">
                                          <p:val>
                                            <p:fltVal val="0"/>
                                          </p:val>
                                        </p:tav>
                                        <p:tav tm="100000">
                                          <p:val>
                                            <p:strVal val="#ppt_h"/>
                                          </p:val>
                                        </p:tav>
                                      </p:tavLst>
                                    </p:anim>
                                  </p:childTnLst>
                                </p:cTn>
                              </p:par>
                            </p:childTnLst>
                          </p:cTn>
                        </p:par>
                        <p:par>
                          <p:cTn id="22" fill="hold">
                            <p:stCondLst>
                              <p:cond delay="1500"/>
                            </p:stCondLst>
                            <p:childTnLst>
                              <p:par>
                                <p:cTn id="23" presetID="22" presetClass="entr" presetSubtype="2" fill="hold" grpId="0" nodeType="after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wipe(right)">
                                      <p:cBhvr>
                                        <p:cTn id="25" dur="500"/>
                                        <p:tgtEl>
                                          <p:spTgt spid="15"/>
                                        </p:tgtEl>
                                      </p:cBhvr>
                                    </p:animEffect>
                                  </p:childTnLst>
                                </p:cTn>
                              </p:par>
                            </p:childTnLst>
                          </p:cTn>
                        </p:par>
                        <p:par>
                          <p:cTn id="26" fill="hold">
                            <p:stCondLst>
                              <p:cond delay="2000"/>
                            </p:stCondLst>
                            <p:childTnLst>
                              <p:par>
                                <p:cTn id="27" presetID="0" presetClass="path" presetSubtype="0" accel="50000" decel="50000" fill="hold" nodeType="afterEffect">
                                  <p:stCondLst>
                                    <p:cond delay="2000"/>
                                  </p:stCondLst>
                                  <p:childTnLst>
                                    <p:animMotion origin="layout" path="M 0.00104 0.00556 C -0.00143 0.00487 -0.00377 0.00463 -0.00612 0.00371 C -0.0082 0.00278 -0.01015 0.00093 -0.01224 -4.81481E-6 L -0.01627 -0.00185 C -0.01927 -0.00115 -0.02239 -0.00092 -0.02539 -4.81481E-6 C -0.02747 0.0007 -0.02929 0.00325 -0.03151 0.00371 L -0.03958 0.00556 C -0.04531 0.00487 -0.05104 0.0051 -0.05677 0.00371 C -0.05885 0.00325 -0.0608 0.00116 -0.06289 -4.81481E-6 C -0.06393 -0.00046 -0.06484 -0.00162 -0.06588 -0.00185 L -0.08711 -0.00347 C -0.09192 -0.00925 -0.08906 -0.00648 -0.09635 -0.01087 L -0.09935 -0.0125 L -0.10547 -0.00902 C -0.10638 -0.00833 -0.10755 -0.00833 -0.10846 -0.00717 L -0.11458 -4.81481E-6 C -0.11549 0.00116 -0.1164 0.00301 -0.11758 0.00371 L -0.12669 0.00903 C -0.12773 0.00973 -0.12864 0.01042 -0.12969 0.01088 L -0.13372 0.01274 C -0.14609 0.01042 -0.14062 0.01274 -0.15 0.00718 L -0.15299 0.00556 L -0.15612 0.00371 C -0.16041 0.00417 -0.16497 0.00348 -0.16927 0.00556 C -0.17161 0.00649 -0.1733 0.01019 -0.17526 0.01274 L -0.17838 0.01644 C -0.1806 0.01598 -0.19101 0.0169 -0.19557 0.01274 C -0.19661 0.01181 -0.19752 0.00996 -0.19857 0.00903 C -0.20052 0.00764 -0.20273 0.00672 -0.20469 0.00556 L -0.20768 0.00371 C -0.20924 0.00186 -0.21172 -0.00185 -0.2138 -0.00185 C -0.21549 -0.00185 -0.21719 -0.00069 -0.21888 -4.81481E-6 C -0.22669 0.00394 -0.22265 0.00371 -0.22591 0.00371 " pathEditMode="relative" rAng="0" ptsTypes="AAAAAAAAAAAAAAAAAAAAAAAAAAAAAAAAA">
                                      <p:cBhvr>
                                        <p:cTn id="28" dur="2000" fill="hold"/>
                                        <p:tgtEl>
                                          <p:spTgt spid="21"/>
                                        </p:tgtEl>
                                        <p:attrNameLst>
                                          <p:attrName>ppt_x</p:attrName>
                                          <p:attrName>ppt_y</p:attrName>
                                        </p:attrNameLst>
                                      </p:cBhvr>
                                      <p:rCtr x="-11354" y="-37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3" grpId="0" animBg="1"/>
      <p:bldP spid="14" grpId="0" animBg="1"/>
      <p:bldP spid="1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5D42EB7-33FC-B34D-8E64-3FC2A284F50D}"/>
              </a:ext>
            </a:extLst>
          </p:cNvPr>
          <p:cNvSpPr/>
          <p:nvPr/>
        </p:nvSpPr>
        <p:spPr>
          <a:xfrm>
            <a:off x="928671" y="1340552"/>
            <a:ext cx="6746632" cy="2246769"/>
          </a:xfrm>
          <a:prstGeom prst="rect">
            <a:avLst/>
          </a:prstGeom>
        </p:spPr>
        <p:txBody>
          <a:bodyPr wrap="square">
            <a:spAutoFit/>
          </a:bodyPr>
          <a:lstStyle/>
          <a:p>
            <a:r>
              <a:rPr lang="fi-FI" sz="2800" dirty="0">
                <a:solidFill>
                  <a:srgbClr val="48AFEE"/>
                </a:solidFill>
                <a:latin typeface="Consolas" panose="020B0609020204030204" pitchFamily="49" charset="0"/>
                <a:cs typeface="Consolas" panose="020B0609020204030204" pitchFamily="49" charset="0"/>
              </a:rPr>
              <a:t>Agenda of </a:t>
            </a:r>
            <a:r>
              <a:rPr lang="fi-FI" sz="2800" dirty="0" err="1">
                <a:solidFill>
                  <a:srgbClr val="48AFEE"/>
                </a:solidFill>
                <a:latin typeface="Consolas" panose="020B0609020204030204" pitchFamily="49" charset="0"/>
                <a:cs typeface="Consolas" panose="020B0609020204030204" pitchFamily="49" charset="0"/>
              </a:rPr>
              <a:t>the</a:t>
            </a:r>
            <a:r>
              <a:rPr lang="fi-FI" sz="2800" dirty="0">
                <a:solidFill>
                  <a:srgbClr val="48AFEE"/>
                </a:solidFill>
                <a:latin typeface="Consolas" panose="020B0609020204030204" pitchFamily="49" charset="0"/>
                <a:cs typeface="Consolas" panose="020B0609020204030204" pitchFamily="49" charset="0"/>
              </a:rPr>
              <a:t> </a:t>
            </a:r>
            <a:r>
              <a:rPr lang="fi-FI" sz="2800" dirty="0" err="1">
                <a:solidFill>
                  <a:srgbClr val="48AFEE"/>
                </a:solidFill>
                <a:latin typeface="Consolas" panose="020B0609020204030204" pitchFamily="49" charset="0"/>
                <a:cs typeface="Consolas" panose="020B0609020204030204" pitchFamily="49" charset="0"/>
              </a:rPr>
              <a:t>day</a:t>
            </a:r>
            <a:endParaRPr lang="fi-FI" sz="2800" dirty="0">
              <a:solidFill>
                <a:schemeClr val="bg1">
                  <a:lumMod val="50000"/>
                </a:schemeClr>
              </a:solidFill>
              <a:latin typeface="Consolas" panose="020B0609020204030204" pitchFamily="49" charset="0"/>
              <a:cs typeface="Consolas" panose="020B0609020204030204" pitchFamily="49" charset="0"/>
            </a:endParaRPr>
          </a:p>
          <a:p>
            <a:endParaRPr lang="fi-FI" sz="2800" dirty="0">
              <a:solidFill>
                <a:schemeClr val="bg1">
                  <a:lumMod val="50000"/>
                </a:schemeClr>
              </a:solidFill>
              <a:latin typeface="Consolas" panose="020B0609020204030204" pitchFamily="49" charset="0"/>
              <a:cs typeface="Consolas" panose="020B0609020204030204" pitchFamily="49" charset="0"/>
            </a:endParaRPr>
          </a:p>
          <a:p>
            <a:pPr marL="285750" indent="-285750">
              <a:buFont typeface="Arial" panose="020B0604020202020204" pitchFamily="34" charset="0"/>
              <a:buChar char="•"/>
            </a:pPr>
            <a:r>
              <a:rPr lang="fi-FI" sz="2800" dirty="0" err="1">
                <a:solidFill>
                  <a:schemeClr val="bg1">
                    <a:lumMod val="50000"/>
                  </a:schemeClr>
                </a:solidFill>
                <a:latin typeface="Consolas" panose="020B0609020204030204" pitchFamily="49" charset="0"/>
                <a:cs typeface="Consolas" panose="020B0609020204030204" pitchFamily="49" charset="0"/>
              </a:rPr>
              <a:t>Azure</a:t>
            </a:r>
            <a:r>
              <a:rPr lang="fi-FI" sz="2800" dirty="0">
                <a:solidFill>
                  <a:schemeClr val="bg1">
                    <a:lumMod val="50000"/>
                  </a:schemeClr>
                </a:solidFill>
                <a:latin typeface="Consolas" panose="020B0609020204030204" pitchFamily="49" charset="0"/>
                <a:cs typeface="Consolas" panose="020B0609020204030204" pitchFamily="49" charset="0"/>
              </a:rPr>
              <a:t> Resource </a:t>
            </a:r>
            <a:r>
              <a:rPr lang="fi-FI" sz="2800" dirty="0" err="1">
                <a:solidFill>
                  <a:schemeClr val="bg1">
                    <a:lumMod val="50000"/>
                  </a:schemeClr>
                </a:solidFill>
                <a:latin typeface="Consolas" panose="020B0609020204030204" pitchFamily="49" charset="0"/>
                <a:cs typeface="Consolas" panose="020B0609020204030204" pitchFamily="49" charset="0"/>
              </a:rPr>
              <a:t>Manager</a:t>
            </a:r>
            <a:r>
              <a:rPr lang="fi-FI" sz="2800" dirty="0">
                <a:solidFill>
                  <a:schemeClr val="bg1">
                    <a:lumMod val="50000"/>
                  </a:schemeClr>
                </a:solidFill>
                <a:latin typeface="Consolas" panose="020B0609020204030204" pitchFamily="49" charset="0"/>
                <a:cs typeface="Consolas" panose="020B0609020204030204" pitchFamily="49" charset="0"/>
              </a:rPr>
              <a:t> </a:t>
            </a:r>
            <a:r>
              <a:rPr lang="fi-FI" sz="2800" dirty="0" err="1">
                <a:solidFill>
                  <a:schemeClr val="bg1">
                    <a:lumMod val="50000"/>
                  </a:schemeClr>
                </a:solidFill>
                <a:latin typeface="Consolas" panose="020B0609020204030204" pitchFamily="49" charset="0"/>
                <a:cs typeface="Consolas" panose="020B0609020204030204" pitchFamily="49" charset="0"/>
              </a:rPr>
              <a:t>templates</a:t>
            </a:r>
            <a:endParaRPr lang="fi-FI" sz="2800" dirty="0">
              <a:solidFill>
                <a:schemeClr val="bg1">
                  <a:lumMod val="50000"/>
                </a:schemeClr>
              </a:solidFill>
              <a:latin typeface="Consolas" panose="020B0609020204030204" pitchFamily="49" charset="0"/>
              <a:cs typeface="Consolas" panose="020B0609020204030204" pitchFamily="49" charset="0"/>
            </a:endParaRPr>
          </a:p>
          <a:p>
            <a:pPr marL="285750" indent="-285750">
              <a:buFont typeface="Arial" panose="020B0604020202020204" pitchFamily="34" charset="0"/>
              <a:buChar char="•"/>
            </a:pPr>
            <a:r>
              <a:rPr lang="fi-FI" sz="2800" dirty="0" err="1">
                <a:solidFill>
                  <a:schemeClr val="bg1">
                    <a:lumMod val="50000"/>
                  </a:schemeClr>
                </a:solidFill>
                <a:latin typeface="Consolas" panose="020B0609020204030204" pitchFamily="49" charset="0"/>
                <a:cs typeface="Consolas" panose="020B0609020204030204" pitchFamily="49" charset="0"/>
              </a:rPr>
              <a:t>Azure</a:t>
            </a:r>
            <a:r>
              <a:rPr lang="fi-FI" sz="2800" dirty="0">
                <a:solidFill>
                  <a:schemeClr val="bg1">
                    <a:lumMod val="50000"/>
                  </a:schemeClr>
                </a:solidFill>
                <a:latin typeface="Consolas" panose="020B0609020204030204" pitchFamily="49" charset="0"/>
                <a:cs typeface="Consolas" panose="020B0609020204030204" pitchFamily="49" charset="0"/>
              </a:rPr>
              <a:t> </a:t>
            </a:r>
            <a:r>
              <a:rPr lang="fi-FI" sz="2800" dirty="0" err="1">
                <a:solidFill>
                  <a:schemeClr val="bg1">
                    <a:lumMod val="50000"/>
                  </a:schemeClr>
                </a:solidFill>
                <a:latin typeface="Consolas" panose="020B0609020204030204" pitchFamily="49" charset="0"/>
                <a:cs typeface="Consolas" panose="020B0609020204030204" pitchFamily="49" charset="0"/>
              </a:rPr>
              <a:t>Pipelines</a:t>
            </a:r>
            <a:endParaRPr lang="fi-FI" sz="2800" dirty="0">
              <a:solidFill>
                <a:schemeClr val="bg1">
                  <a:lumMod val="50000"/>
                </a:schemeClr>
              </a:solidFill>
              <a:latin typeface="Consolas" panose="020B0609020204030204" pitchFamily="49" charset="0"/>
              <a:cs typeface="Consolas" panose="020B0609020204030204" pitchFamily="49" charset="0"/>
            </a:endParaRPr>
          </a:p>
          <a:p>
            <a:pPr marL="285750" indent="-285750">
              <a:buFont typeface="Arial" panose="020B0604020202020204" pitchFamily="34" charset="0"/>
              <a:buChar char="•"/>
            </a:pPr>
            <a:r>
              <a:rPr lang="fi-FI" sz="2800" dirty="0" err="1">
                <a:solidFill>
                  <a:schemeClr val="bg1">
                    <a:lumMod val="50000"/>
                  </a:schemeClr>
                </a:solidFill>
                <a:latin typeface="Consolas" panose="020B0609020204030204" pitchFamily="49" charset="0"/>
                <a:cs typeface="Consolas" panose="020B0609020204030204" pitchFamily="49" charset="0"/>
              </a:rPr>
              <a:t>Cognitive</a:t>
            </a:r>
            <a:r>
              <a:rPr lang="fi-FI" sz="2800" dirty="0">
                <a:solidFill>
                  <a:schemeClr val="bg1">
                    <a:lumMod val="50000"/>
                  </a:schemeClr>
                </a:solidFill>
                <a:latin typeface="Consolas" panose="020B0609020204030204" pitchFamily="49" charset="0"/>
                <a:cs typeface="Consolas" panose="020B0609020204030204" pitchFamily="49" charset="0"/>
              </a:rPr>
              <a:t> Services</a:t>
            </a:r>
          </a:p>
        </p:txBody>
      </p:sp>
    </p:spTree>
    <p:extLst>
      <p:ext uri="{BB962C8B-B14F-4D97-AF65-F5344CB8AC3E}">
        <p14:creationId xmlns:p14="http://schemas.microsoft.com/office/powerpoint/2010/main" val="1974768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FEC2745-9451-FD43-A657-B4894C217179}"/>
              </a:ext>
            </a:extLst>
          </p:cNvPr>
          <p:cNvPicPr>
            <a:picLocks noChangeAspect="1"/>
          </p:cNvPicPr>
          <p:nvPr/>
        </p:nvPicPr>
        <p:blipFill>
          <a:blip r:embed="rId2"/>
          <a:stretch>
            <a:fillRect/>
          </a:stretch>
        </p:blipFill>
        <p:spPr>
          <a:xfrm>
            <a:off x="1256748" y="1435928"/>
            <a:ext cx="949739" cy="831022"/>
          </a:xfrm>
          <a:prstGeom prst="rect">
            <a:avLst/>
          </a:prstGeom>
        </p:spPr>
      </p:pic>
      <p:sp>
        <p:nvSpPr>
          <p:cNvPr id="5" name="Rectangle 4">
            <a:extLst>
              <a:ext uri="{FF2B5EF4-FFF2-40B4-BE49-F238E27FC236}">
                <a16:creationId xmlns:a16="http://schemas.microsoft.com/office/drawing/2014/main" id="{971E48D1-F079-2B43-AB96-B2F4EF8EC11C}"/>
              </a:ext>
            </a:extLst>
          </p:cNvPr>
          <p:cNvSpPr/>
          <p:nvPr/>
        </p:nvSpPr>
        <p:spPr>
          <a:xfrm>
            <a:off x="2722684" y="1343620"/>
            <a:ext cx="6746632" cy="1477328"/>
          </a:xfrm>
          <a:prstGeom prst="rect">
            <a:avLst/>
          </a:prstGeom>
        </p:spPr>
        <p:txBody>
          <a:bodyPr wrap="square">
            <a:spAutoFit/>
          </a:bodyPr>
          <a:lstStyle/>
          <a:p>
            <a:r>
              <a:rPr lang="fi-FI" dirty="0" err="1">
                <a:solidFill>
                  <a:srgbClr val="48AFEE"/>
                </a:solidFill>
                <a:latin typeface="Consolas" panose="020B0609020204030204" pitchFamily="49" charset="0"/>
                <a:cs typeface="Consolas" panose="020B0609020204030204" pitchFamily="49" charset="0"/>
              </a:rPr>
              <a:t>Azure</a:t>
            </a:r>
            <a:r>
              <a:rPr lang="fi-FI" dirty="0">
                <a:solidFill>
                  <a:srgbClr val="48AFEE"/>
                </a:solidFill>
                <a:latin typeface="Consolas" panose="020B0609020204030204" pitchFamily="49" charset="0"/>
                <a:cs typeface="Consolas" panose="020B0609020204030204" pitchFamily="49" charset="0"/>
              </a:rPr>
              <a:t> Resource </a:t>
            </a:r>
            <a:r>
              <a:rPr lang="fi-FI" dirty="0" err="1">
                <a:solidFill>
                  <a:srgbClr val="48AFEE"/>
                </a:solidFill>
                <a:latin typeface="Consolas" panose="020B0609020204030204" pitchFamily="49" charset="0"/>
                <a:cs typeface="Consolas" panose="020B0609020204030204" pitchFamily="49" charset="0"/>
              </a:rPr>
              <a:t>Manager</a:t>
            </a:r>
            <a:r>
              <a:rPr lang="fi-FI" dirty="0">
                <a:solidFill>
                  <a:srgbClr val="48AFEE"/>
                </a:solidFill>
                <a:latin typeface="Consolas" panose="020B0609020204030204" pitchFamily="49" charset="0"/>
                <a:cs typeface="Consolas" panose="020B0609020204030204" pitchFamily="49" charset="0"/>
              </a:rPr>
              <a:t> </a:t>
            </a:r>
            <a:r>
              <a:rPr lang="fi-FI" dirty="0" err="1">
                <a:solidFill>
                  <a:srgbClr val="48AFEE"/>
                </a:solidFill>
                <a:latin typeface="Consolas" panose="020B0609020204030204" pitchFamily="49" charset="0"/>
                <a:cs typeface="Consolas" panose="020B0609020204030204" pitchFamily="49" charset="0"/>
              </a:rPr>
              <a:t>templates</a:t>
            </a:r>
            <a:r>
              <a:rPr lang="fi-FI" dirty="0">
                <a:solidFill>
                  <a:srgbClr val="48AFEE"/>
                </a:solidFill>
                <a:latin typeface="Consolas" panose="020B0609020204030204" pitchFamily="49" charset="0"/>
                <a:cs typeface="Consolas" panose="020B0609020204030204" pitchFamily="49" charset="0"/>
              </a:rPr>
              <a:t> </a:t>
            </a:r>
            <a:r>
              <a:rPr lang="fi-FI" dirty="0">
                <a:solidFill>
                  <a:schemeClr val="bg1">
                    <a:lumMod val="50000"/>
                  </a:schemeClr>
                </a:solidFill>
                <a:latin typeface="Consolas" panose="020B0609020204030204" pitchFamily="49" charset="0"/>
                <a:cs typeface="Consolas" panose="020B0609020204030204" pitchFamily="49" charset="0"/>
              </a:rPr>
              <a:t>= JSON-</a:t>
            </a:r>
            <a:r>
              <a:rPr lang="fi-FI" dirty="0" err="1">
                <a:solidFill>
                  <a:schemeClr val="bg1">
                    <a:lumMod val="50000"/>
                  </a:schemeClr>
                </a:solidFill>
                <a:latin typeface="Consolas" panose="020B0609020204030204" pitchFamily="49" charset="0"/>
                <a:cs typeface="Consolas" panose="020B0609020204030204" pitchFamily="49" charset="0"/>
              </a:rPr>
              <a:t>templates</a:t>
            </a:r>
            <a:r>
              <a:rPr lang="fi-FI" dirty="0">
                <a:solidFill>
                  <a:schemeClr val="bg1">
                    <a:lumMod val="50000"/>
                  </a:schemeClr>
                </a:solidFill>
                <a:latin typeface="Consolas" panose="020B0609020204030204" pitchFamily="49" charset="0"/>
                <a:cs typeface="Consolas" panose="020B0609020204030204" pitchFamily="49" charset="0"/>
              </a:rPr>
              <a:t> to </a:t>
            </a:r>
            <a:r>
              <a:rPr lang="fi-FI" dirty="0" err="1">
                <a:solidFill>
                  <a:schemeClr val="bg1">
                    <a:lumMod val="50000"/>
                  </a:schemeClr>
                </a:solidFill>
                <a:latin typeface="Consolas" panose="020B0609020204030204" pitchFamily="49" charset="0"/>
                <a:cs typeface="Consolas" panose="020B0609020204030204" pitchFamily="49" charset="0"/>
              </a:rPr>
              <a:t>automate</a:t>
            </a:r>
            <a:r>
              <a:rPr lang="fi-FI" dirty="0">
                <a:solidFill>
                  <a:schemeClr val="bg1">
                    <a:lumMod val="50000"/>
                  </a:schemeClr>
                </a:solidFill>
                <a:latin typeface="Consolas" panose="020B0609020204030204" pitchFamily="49" charset="0"/>
                <a:cs typeface="Consolas" panose="020B0609020204030204" pitchFamily="49" charset="0"/>
              </a:rPr>
              <a:t> </a:t>
            </a:r>
            <a:r>
              <a:rPr lang="fi-FI" dirty="0" err="1">
                <a:solidFill>
                  <a:schemeClr val="bg1">
                    <a:lumMod val="50000"/>
                  </a:schemeClr>
                </a:solidFill>
                <a:latin typeface="Consolas" panose="020B0609020204030204" pitchFamily="49" charset="0"/>
                <a:cs typeface="Consolas" panose="020B0609020204030204" pitchFamily="49" charset="0"/>
              </a:rPr>
              <a:t>your</a:t>
            </a:r>
            <a:r>
              <a:rPr lang="fi-FI" dirty="0">
                <a:solidFill>
                  <a:schemeClr val="bg1">
                    <a:lumMod val="50000"/>
                  </a:schemeClr>
                </a:solidFill>
                <a:latin typeface="Consolas" panose="020B0609020204030204" pitchFamily="49" charset="0"/>
                <a:cs typeface="Consolas" panose="020B0609020204030204" pitchFamily="49" charset="0"/>
              </a:rPr>
              <a:t> </a:t>
            </a:r>
            <a:r>
              <a:rPr lang="fi-FI" dirty="0" err="1">
                <a:solidFill>
                  <a:schemeClr val="bg1">
                    <a:lumMod val="50000"/>
                  </a:schemeClr>
                </a:solidFill>
                <a:latin typeface="Consolas" panose="020B0609020204030204" pitchFamily="49" charset="0"/>
                <a:cs typeface="Consolas" panose="020B0609020204030204" pitchFamily="49" charset="0"/>
              </a:rPr>
              <a:t>deployments</a:t>
            </a:r>
            <a:r>
              <a:rPr lang="fi-FI" dirty="0">
                <a:solidFill>
                  <a:schemeClr val="bg1">
                    <a:lumMod val="50000"/>
                  </a:schemeClr>
                </a:solidFill>
                <a:latin typeface="Consolas" panose="020B0609020204030204" pitchFamily="49" charset="0"/>
                <a:cs typeface="Consolas" panose="020B0609020204030204" pitchFamily="49" charset="0"/>
              </a:rPr>
              <a:t> of </a:t>
            </a:r>
            <a:r>
              <a:rPr lang="fi-FI" dirty="0" err="1">
                <a:solidFill>
                  <a:schemeClr val="bg1">
                    <a:lumMod val="50000"/>
                  </a:schemeClr>
                </a:solidFill>
                <a:latin typeface="Consolas" panose="020B0609020204030204" pitchFamily="49" charset="0"/>
                <a:cs typeface="Consolas" panose="020B0609020204030204" pitchFamily="49" charset="0"/>
              </a:rPr>
              <a:t>Azure</a:t>
            </a:r>
            <a:r>
              <a:rPr lang="fi-FI" dirty="0">
                <a:solidFill>
                  <a:schemeClr val="bg1">
                    <a:lumMod val="50000"/>
                  </a:schemeClr>
                </a:solidFill>
                <a:latin typeface="Consolas" panose="020B0609020204030204" pitchFamily="49" charset="0"/>
                <a:cs typeface="Consolas" panose="020B0609020204030204" pitchFamily="49" charset="0"/>
              </a:rPr>
              <a:t> </a:t>
            </a:r>
            <a:r>
              <a:rPr lang="fi-FI" dirty="0" err="1">
                <a:solidFill>
                  <a:schemeClr val="bg1">
                    <a:lumMod val="50000"/>
                  </a:schemeClr>
                </a:solidFill>
                <a:latin typeface="Consolas" panose="020B0609020204030204" pitchFamily="49" charset="0"/>
                <a:cs typeface="Consolas" panose="020B0609020204030204" pitchFamily="49" charset="0"/>
              </a:rPr>
              <a:t>resources</a:t>
            </a:r>
            <a:r>
              <a:rPr lang="fi-FI" dirty="0">
                <a:solidFill>
                  <a:schemeClr val="bg1">
                    <a:lumMod val="50000"/>
                  </a:schemeClr>
                </a:solidFill>
                <a:latin typeface="Consolas" panose="020B0609020204030204" pitchFamily="49" charset="0"/>
                <a:cs typeface="Consolas" panose="020B0609020204030204" pitchFamily="49" charset="0"/>
              </a:rPr>
              <a:t> </a:t>
            </a:r>
            <a:r>
              <a:rPr lang="fi-FI" dirty="0" err="1">
                <a:solidFill>
                  <a:schemeClr val="bg1">
                    <a:lumMod val="50000"/>
                  </a:schemeClr>
                </a:solidFill>
                <a:latin typeface="Consolas" panose="020B0609020204030204" pitchFamily="49" charset="0"/>
                <a:cs typeface="Consolas" panose="020B0609020204030204" pitchFamily="49" charset="0"/>
              </a:rPr>
              <a:t>by</a:t>
            </a:r>
            <a:r>
              <a:rPr lang="fi-FI" dirty="0">
                <a:solidFill>
                  <a:schemeClr val="bg1">
                    <a:lumMod val="50000"/>
                  </a:schemeClr>
                </a:solidFill>
                <a:latin typeface="Consolas" panose="020B0609020204030204" pitchFamily="49" charset="0"/>
                <a:cs typeface="Consolas" panose="020B0609020204030204" pitchFamily="49" charset="0"/>
              </a:rPr>
              <a:t> </a:t>
            </a:r>
            <a:r>
              <a:rPr lang="fi-FI" dirty="0" err="1">
                <a:solidFill>
                  <a:schemeClr val="bg1">
                    <a:lumMod val="50000"/>
                  </a:schemeClr>
                </a:solidFill>
                <a:latin typeface="Consolas" panose="020B0609020204030204" pitchFamily="49" charset="0"/>
                <a:cs typeface="Consolas" panose="020B0609020204030204" pitchFamily="49" charset="0"/>
              </a:rPr>
              <a:t>defining</a:t>
            </a:r>
            <a:r>
              <a:rPr lang="fi-FI" dirty="0">
                <a:solidFill>
                  <a:schemeClr val="bg1">
                    <a:lumMod val="50000"/>
                  </a:schemeClr>
                </a:solidFill>
                <a:latin typeface="Consolas" panose="020B0609020204030204" pitchFamily="49" charset="0"/>
                <a:cs typeface="Consolas" panose="020B0609020204030204" pitchFamily="49" charset="0"/>
              </a:rPr>
              <a:t> </a:t>
            </a:r>
            <a:r>
              <a:rPr lang="fi-FI" dirty="0" err="1">
                <a:solidFill>
                  <a:schemeClr val="bg1">
                    <a:lumMod val="50000"/>
                  </a:schemeClr>
                </a:solidFill>
                <a:latin typeface="Consolas" panose="020B0609020204030204" pitchFamily="49" charset="0"/>
                <a:cs typeface="Consolas" panose="020B0609020204030204" pitchFamily="49" charset="0"/>
              </a:rPr>
              <a:t>what</a:t>
            </a:r>
            <a:r>
              <a:rPr lang="fi-FI" dirty="0">
                <a:solidFill>
                  <a:schemeClr val="bg1">
                    <a:lumMod val="50000"/>
                  </a:schemeClr>
                </a:solidFill>
                <a:latin typeface="Consolas" panose="020B0609020204030204" pitchFamily="49" charset="0"/>
                <a:cs typeface="Consolas" panose="020B0609020204030204" pitchFamily="49" charset="0"/>
              </a:rPr>
              <a:t> </a:t>
            </a:r>
            <a:r>
              <a:rPr lang="fi-FI" dirty="0" err="1">
                <a:solidFill>
                  <a:schemeClr val="bg1">
                    <a:lumMod val="50000"/>
                  </a:schemeClr>
                </a:solidFill>
                <a:latin typeface="Consolas" panose="020B0609020204030204" pitchFamily="49" charset="0"/>
                <a:cs typeface="Consolas" panose="020B0609020204030204" pitchFamily="49" charset="0"/>
              </a:rPr>
              <a:t>you</a:t>
            </a:r>
            <a:r>
              <a:rPr lang="fi-FI" dirty="0">
                <a:solidFill>
                  <a:schemeClr val="bg1">
                    <a:lumMod val="50000"/>
                  </a:schemeClr>
                </a:solidFill>
                <a:latin typeface="Consolas" panose="020B0609020204030204" pitchFamily="49" charset="0"/>
                <a:cs typeface="Consolas" panose="020B0609020204030204" pitchFamily="49" charset="0"/>
              </a:rPr>
              <a:t> </a:t>
            </a:r>
            <a:r>
              <a:rPr lang="fi-FI" dirty="0" err="1">
                <a:solidFill>
                  <a:schemeClr val="bg1">
                    <a:lumMod val="50000"/>
                  </a:schemeClr>
                </a:solidFill>
                <a:latin typeface="Consolas" panose="020B0609020204030204" pitchFamily="49" charset="0"/>
                <a:cs typeface="Consolas" panose="020B0609020204030204" pitchFamily="49" charset="0"/>
              </a:rPr>
              <a:t>want</a:t>
            </a:r>
            <a:r>
              <a:rPr lang="fi-FI" dirty="0">
                <a:solidFill>
                  <a:schemeClr val="bg1">
                    <a:lumMod val="50000"/>
                  </a:schemeClr>
                </a:solidFill>
                <a:latin typeface="Consolas" panose="020B0609020204030204" pitchFamily="49" charset="0"/>
                <a:cs typeface="Consolas" panose="020B0609020204030204" pitchFamily="49" charset="0"/>
              </a:rPr>
              <a:t> </a:t>
            </a:r>
            <a:r>
              <a:rPr lang="fi-FI" dirty="0" err="1">
                <a:solidFill>
                  <a:schemeClr val="bg1">
                    <a:lumMod val="50000"/>
                  </a:schemeClr>
                </a:solidFill>
                <a:latin typeface="Consolas" panose="020B0609020204030204" pitchFamily="49" charset="0"/>
                <a:cs typeface="Consolas" panose="020B0609020204030204" pitchFamily="49" charset="0"/>
              </a:rPr>
              <a:t>created</a:t>
            </a:r>
            <a:r>
              <a:rPr lang="fi-FI" dirty="0">
                <a:solidFill>
                  <a:schemeClr val="bg1">
                    <a:lumMod val="50000"/>
                  </a:schemeClr>
                </a:solidFill>
                <a:latin typeface="Consolas" panose="020B0609020204030204" pitchFamily="49" charset="0"/>
                <a:cs typeface="Consolas" panose="020B0609020204030204" pitchFamily="49" charset="0"/>
              </a:rPr>
              <a:t> </a:t>
            </a:r>
            <a:r>
              <a:rPr lang="fi-FI" dirty="0" err="1">
                <a:solidFill>
                  <a:schemeClr val="bg1">
                    <a:lumMod val="50000"/>
                  </a:schemeClr>
                </a:solidFill>
                <a:latin typeface="Consolas" panose="020B0609020204030204" pitchFamily="49" charset="0"/>
                <a:cs typeface="Consolas" panose="020B0609020204030204" pitchFamily="49" charset="0"/>
              </a:rPr>
              <a:t>by</a:t>
            </a:r>
            <a:r>
              <a:rPr lang="fi-FI" dirty="0">
                <a:solidFill>
                  <a:schemeClr val="bg1">
                    <a:lumMod val="50000"/>
                  </a:schemeClr>
                </a:solidFill>
                <a:latin typeface="Consolas" panose="020B0609020204030204" pitchFamily="49" charset="0"/>
                <a:cs typeface="Consolas" panose="020B0609020204030204" pitchFamily="49" charset="0"/>
              </a:rPr>
              <a:t> </a:t>
            </a:r>
            <a:r>
              <a:rPr lang="fi-FI" dirty="0" err="1">
                <a:solidFill>
                  <a:schemeClr val="bg1">
                    <a:lumMod val="50000"/>
                  </a:schemeClr>
                </a:solidFill>
                <a:latin typeface="Consolas" panose="020B0609020204030204" pitchFamily="49" charset="0"/>
                <a:cs typeface="Consolas" panose="020B0609020204030204" pitchFamily="49" charset="0"/>
              </a:rPr>
              <a:t>the</a:t>
            </a:r>
            <a:r>
              <a:rPr lang="fi-FI" dirty="0">
                <a:solidFill>
                  <a:schemeClr val="bg1">
                    <a:lumMod val="50000"/>
                  </a:schemeClr>
                </a:solidFill>
                <a:latin typeface="Consolas" panose="020B0609020204030204" pitchFamily="49" charset="0"/>
                <a:cs typeface="Consolas" panose="020B0609020204030204" pitchFamily="49" charset="0"/>
              </a:rPr>
              <a:t> Resource </a:t>
            </a:r>
            <a:r>
              <a:rPr lang="fi-FI" dirty="0" err="1">
                <a:solidFill>
                  <a:schemeClr val="bg1">
                    <a:lumMod val="50000"/>
                  </a:schemeClr>
                </a:solidFill>
                <a:latin typeface="Consolas" panose="020B0609020204030204" pitchFamily="49" charset="0"/>
                <a:cs typeface="Consolas" panose="020B0609020204030204" pitchFamily="49" charset="0"/>
              </a:rPr>
              <a:t>Manager</a:t>
            </a:r>
            <a:r>
              <a:rPr lang="fi-FI" dirty="0">
                <a:solidFill>
                  <a:schemeClr val="bg1">
                    <a:lumMod val="50000"/>
                  </a:schemeClr>
                </a:solidFill>
                <a:latin typeface="Consolas" panose="020B0609020204030204" pitchFamily="49" charset="0"/>
                <a:cs typeface="Consolas" panose="020B0609020204030204" pitchFamily="49" charset="0"/>
              </a:rPr>
              <a:t>. </a:t>
            </a:r>
            <a:r>
              <a:rPr lang="fi-FI" dirty="0" err="1">
                <a:solidFill>
                  <a:schemeClr val="bg1">
                    <a:lumMod val="50000"/>
                  </a:schemeClr>
                </a:solidFill>
                <a:latin typeface="Consolas" panose="020B0609020204030204" pitchFamily="49" charset="0"/>
                <a:cs typeface="Consolas" panose="020B0609020204030204" pitchFamily="49" charset="0"/>
              </a:rPr>
              <a:t>Improve</a:t>
            </a:r>
            <a:r>
              <a:rPr lang="fi-FI" dirty="0">
                <a:solidFill>
                  <a:schemeClr val="bg1">
                    <a:lumMod val="50000"/>
                  </a:schemeClr>
                </a:solidFill>
                <a:latin typeface="Consolas" panose="020B0609020204030204" pitchFamily="49" charset="0"/>
                <a:cs typeface="Consolas" panose="020B0609020204030204" pitchFamily="49" charset="0"/>
              </a:rPr>
              <a:t> </a:t>
            </a:r>
            <a:r>
              <a:rPr lang="fi-FI" dirty="0" err="1">
                <a:solidFill>
                  <a:schemeClr val="bg1">
                    <a:lumMod val="50000"/>
                  </a:schemeClr>
                </a:solidFill>
                <a:latin typeface="Consolas" panose="020B0609020204030204" pitchFamily="49" charset="0"/>
                <a:cs typeface="Consolas" panose="020B0609020204030204" pitchFamily="49" charset="0"/>
              </a:rPr>
              <a:t>consistency</a:t>
            </a:r>
            <a:r>
              <a:rPr lang="fi-FI" dirty="0">
                <a:solidFill>
                  <a:schemeClr val="bg1">
                    <a:lumMod val="50000"/>
                  </a:schemeClr>
                </a:solidFill>
                <a:latin typeface="Consolas" panose="020B0609020204030204" pitchFamily="49" charset="0"/>
                <a:cs typeface="Consolas" panose="020B0609020204030204" pitchFamily="49" charset="0"/>
              </a:rPr>
              <a:t>, </a:t>
            </a:r>
            <a:r>
              <a:rPr lang="fi-FI" dirty="0" err="1">
                <a:solidFill>
                  <a:schemeClr val="bg1">
                    <a:lumMod val="50000"/>
                  </a:schemeClr>
                </a:solidFill>
                <a:latin typeface="Consolas" panose="020B0609020204030204" pitchFamily="49" charset="0"/>
                <a:cs typeface="Consolas" panose="020B0609020204030204" pitchFamily="49" charset="0"/>
              </a:rPr>
              <a:t>reduce</a:t>
            </a:r>
            <a:r>
              <a:rPr lang="fi-FI" dirty="0">
                <a:solidFill>
                  <a:schemeClr val="bg1">
                    <a:lumMod val="50000"/>
                  </a:schemeClr>
                </a:solidFill>
                <a:latin typeface="Consolas" panose="020B0609020204030204" pitchFamily="49" charset="0"/>
                <a:cs typeface="Consolas" panose="020B0609020204030204" pitchFamily="49" charset="0"/>
              </a:rPr>
              <a:t> </a:t>
            </a:r>
            <a:r>
              <a:rPr lang="fi-FI" dirty="0" err="1">
                <a:solidFill>
                  <a:schemeClr val="bg1">
                    <a:lumMod val="50000"/>
                  </a:schemeClr>
                </a:solidFill>
                <a:latin typeface="Consolas" panose="020B0609020204030204" pitchFamily="49" charset="0"/>
                <a:cs typeface="Consolas" panose="020B0609020204030204" pitchFamily="49" charset="0"/>
              </a:rPr>
              <a:t>manua</a:t>
            </a:r>
            <a:r>
              <a:rPr lang="fi-FI" dirty="0">
                <a:solidFill>
                  <a:schemeClr val="bg1">
                    <a:lumMod val="50000"/>
                  </a:schemeClr>
                </a:solidFill>
                <a:latin typeface="Consolas" panose="020B0609020204030204" pitchFamily="49" charset="0"/>
                <a:cs typeface="Consolas" panose="020B0609020204030204" pitchFamily="49" charset="0"/>
              </a:rPr>
              <a:t>, </a:t>
            </a:r>
            <a:r>
              <a:rPr lang="fi-FI" dirty="0" err="1">
                <a:solidFill>
                  <a:schemeClr val="bg1">
                    <a:lumMod val="50000"/>
                  </a:schemeClr>
                </a:solidFill>
                <a:latin typeface="Consolas" panose="020B0609020204030204" pitchFamily="49" charset="0"/>
                <a:cs typeface="Consolas" panose="020B0609020204030204" pitchFamily="49" charset="0"/>
              </a:rPr>
              <a:t>error-prone</a:t>
            </a:r>
            <a:r>
              <a:rPr lang="fi-FI" dirty="0">
                <a:solidFill>
                  <a:schemeClr val="bg1">
                    <a:lumMod val="50000"/>
                  </a:schemeClr>
                </a:solidFill>
                <a:latin typeface="Consolas" panose="020B0609020204030204" pitchFamily="49" charset="0"/>
                <a:cs typeface="Consolas" panose="020B0609020204030204" pitchFamily="49" charset="0"/>
              </a:rPr>
              <a:t> </a:t>
            </a:r>
            <a:r>
              <a:rPr lang="fi-FI" dirty="0" err="1">
                <a:solidFill>
                  <a:schemeClr val="bg1">
                    <a:lumMod val="50000"/>
                  </a:schemeClr>
                </a:solidFill>
                <a:latin typeface="Consolas" panose="020B0609020204030204" pitchFamily="49" charset="0"/>
                <a:cs typeface="Consolas" panose="020B0609020204030204" pitchFamily="49" charset="0"/>
              </a:rPr>
              <a:t>tasks</a:t>
            </a:r>
            <a:r>
              <a:rPr lang="fi-FI" dirty="0">
                <a:solidFill>
                  <a:schemeClr val="bg1">
                    <a:lumMod val="50000"/>
                  </a:schemeClr>
                </a:solidFill>
                <a:latin typeface="Consolas" panose="020B0609020204030204" pitchFamily="49" charset="0"/>
                <a:cs typeface="Consolas" panose="020B0609020204030204" pitchFamily="49" charset="0"/>
              </a:rPr>
              <a:t>, </a:t>
            </a:r>
            <a:r>
              <a:rPr lang="fi-FI" dirty="0" err="1">
                <a:solidFill>
                  <a:schemeClr val="bg1">
                    <a:lumMod val="50000"/>
                  </a:schemeClr>
                </a:solidFill>
                <a:latin typeface="Consolas" panose="020B0609020204030204" pitchFamily="49" charset="0"/>
                <a:cs typeface="Consolas" panose="020B0609020204030204" pitchFamily="49" charset="0"/>
              </a:rPr>
              <a:t>promote</a:t>
            </a:r>
            <a:r>
              <a:rPr lang="fi-FI" dirty="0">
                <a:solidFill>
                  <a:schemeClr val="bg1">
                    <a:lumMod val="50000"/>
                  </a:schemeClr>
                </a:solidFill>
                <a:latin typeface="Consolas" panose="020B0609020204030204" pitchFamily="49" charset="0"/>
                <a:cs typeface="Consolas" panose="020B0609020204030204" pitchFamily="49" charset="0"/>
              </a:rPr>
              <a:t> </a:t>
            </a:r>
            <a:r>
              <a:rPr lang="fi-FI" dirty="0" err="1">
                <a:solidFill>
                  <a:schemeClr val="bg1">
                    <a:lumMod val="50000"/>
                  </a:schemeClr>
                </a:solidFill>
                <a:latin typeface="Consolas" panose="020B0609020204030204" pitchFamily="49" charset="0"/>
                <a:cs typeface="Consolas" panose="020B0609020204030204" pitchFamily="49" charset="0"/>
              </a:rPr>
              <a:t>re-use</a:t>
            </a:r>
            <a:r>
              <a:rPr lang="fi-FI" dirty="0">
                <a:solidFill>
                  <a:schemeClr val="bg1">
                    <a:lumMod val="50000"/>
                  </a:schemeClr>
                </a:solidFill>
                <a:latin typeface="Consolas" panose="020B0609020204030204" pitchFamily="49" charset="0"/>
                <a:cs typeface="Consolas" panose="020B0609020204030204" pitchFamily="49" charset="0"/>
              </a:rPr>
              <a:t> etc.</a:t>
            </a:r>
          </a:p>
        </p:txBody>
      </p:sp>
      <p:sp>
        <p:nvSpPr>
          <p:cNvPr id="6" name="Rectangle 5">
            <a:extLst>
              <a:ext uri="{FF2B5EF4-FFF2-40B4-BE49-F238E27FC236}">
                <a16:creationId xmlns:a16="http://schemas.microsoft.com/office/drawing/2014/main" id="{33A54C87-385B-694B-8390-DDAA5FAB50F6}"/>
              </a:ext>
            </a:extLst>
          </p:cNvPr>
          <p:cNvSpPr/>
          <p:nvPr/>
        </p:nvSpPr>
        <p:spPr>
          <a:xfrm>
            <a:off x="2722684" y="3436888"/>
            <a:ext cx="6746632" cy="1200329"/>
          </a:xfrm>
          <a:prstGeom prst="rect">
            <a:avLst/>
          </a:prstGeom>
        </p:spPr>
        <p:txBody>
          <a:bodyPr wrap="square">
            <a:spAutoFit/>
          </a:bodyPr>
          <a:lstStyle/>
          <a:p>
            <a:r>
              <a:rPr lang="fi-FI" dirty="0" err="1">
                <a:solidFill>
                  <a:srgbClr val="48AFEE"/>
                </a:solidFill>
                <a:latin typeface="Consolas" panose="020B0609020204030204" pitchFamily="49" charset="0"/>
                <a:cs typeface="Consolas" panose="020B0609020204030204" pitchFamily="49" charset="0"/>
              </a:rPr>
              <a:t>Azure</a:t>
            </a:r>
            <a:r>
              <a:rPr lang="fi-FI" dirty="0">
                <a:solidFill>
                  <a:srgbClr val="48AFEE"/>
                </a:solidFill>
                <a:latin typeface="Consolas" panose="020B0609020204030204" pitchFamily="49" charset="0"/>
                <a:cs typeface="Consolas" panose="020B0609020204030204" pitchFamily="49" charset="0"/>
              </a:rPr>
              <a:t> </a:t>
            </a:r>
            <a:r>
              <a:rPr lang="fi-FI" dirty="0" err="1">
                <a:solidFill>
                  <a:srgbClr val="48AFEE"/>
                </a:solidFill>
                <a:latin typeface="Consolas" panose="020B0609020204030204" pitchFamily="49" charset="0"/>
                <a:cs typeface="Consolas" panose="020B0609020204030204" pitchFamily="49" charset="0"/>
              </a:rPr>
              <a:t>Quickstart</a:t>
            </a:r>
            <a:r>
              <a:rPr lang="fi-FI" dirty="0">
                <a:solidFill>
                  <a:srgbClr val="48AFEE"/>
                </a:solidFill>
                <a:latin typeface="Consolas" panose="020B0609020204030204" pitchFamily="49" charset="0"/>
                <a:cs typeface="Consolas" panose="020B0609020204030204" pitchFamily="49" charset="0"/>
              </a:rPr>
              <a:t> </a:t>
            </a:r>
            <a:r>
              <a:rPr lang="fi-FI" dirty="0" err="1">
                <a:solidFill>
                  <a:srgbClr val="48AFEE"/>
                </a:solidFill>
                <a:latin typeface="Consolas" panose="020B0609020204030204" pitchFamily="49" charset="0"/>
                <a:cs typeface="Consolas" panose="020B0609020204030204" pitchFamily="49" charset="0"/>
              </a:rPr>
              <a:t>templates</a:t>
            </a:r>
            <a:r>
              <a:rPr lang="fi-FI" dirty="0">
                <a:solidFill>
                  <a:srgbClr val="48AFEE"/>
                </a:solidFill>
                <a:latin typeface="Consolas" panose="020B0609020204030204" pitchFamily="49" charset="0"/>
                <a:cs typeface="Consolas" panose="020B0609020204030204" pitchFamily="49" charset="0"/>
              </a:rPr>
              <a:t> </a:t>
            </a:r>
            <a:r>
              <a:rPr lang="fi-FI" dirty="0">
                <a:solidFill>
                  <a:schemeClr val="bg1">
                    <a:lumMod val="50000"/>
                  </a:schemeClr>
                </a:solidFill>
                <a:latin typeface="Consolas" panose="020B0609020204030204" pitchFamily="49" charset="0"/>
                <a:cs typeface="Consolas" panose="020B0609020204030204" pitchFamily="49" charset="0"/>
              </a:rPr>
              <a:t>= </a:t>
            </a:r>
            <a:r>
              <a:rPr lang="fi-FI" dirty="0" err="1">
                <a:solidFill>
                  <a:schemeClr val="bg1">
                    <a:lumMod val="50000"/>
                  </a:schemeClr>
                </a:solidFill>
                <a:latin typeface="Consolas" panose="020B0609020204030204" pitchFamily="49" charset="0"/>
                <a:cs typeface="Consolas" panose="020B0609020204030204" pitchFamily="49" charset="0"/>
              </a:rPr>
              <a:t>ready</a:t>
            </a:r>
            <a:r>
              <a:rPr lang="fi-FI" dirty="0">
                <a:solidFill>
                  <a:schemeClr val="bg1">
                    <a:lumMod val="50000"/>
                  </a:schemeClr>
                </a:solidFill>
                <a:latin typeface="Consolas" panose="020B0609020204030204" pitchFamily="49" charset="0"/>
                <a:cs typeface="Consolas" panose="020B0609020204030204" pitchFamily="49" charset="0"/>
              </a:rPr>
              <a:t>-made </a:t>
            </a:r>
            <a:r>
              <a:rPr lang="fi-FI" dirty="0" err="1">
                <a:solidFill>
                  <a:schemeClr val="bg1">
                    <a:lumMod val="50000"/>
                  </a:schemeClr>
                </a:solidFill>
                <a:latin typeface="Consolas" panose="020B0609020204030204" pitchFamily="49" charset="0"/>
                <a:cs typeface="Consolas" panose="020B0609020204030204" pitchFamily="49" charset="0"/>
              </a:rPr>
              <a:t>templates</a:t>
            </a:r>
            <a:r>
              <a:rPr lang="fi-FI" dirty="0">
                <a:solidFill>
                  <a:schemeClr val="bg1">
                    <a:lumMod val="50000"/>
                  </a:schemeClr>
                </a:solidFill>
                <a:latin typeface="Consolas" panose="020B0609020204030204" pitchFamily="49" charset="0"/>
                <a:cs typeface="Consolas" panose="020B0609020204030204" pitchFamily="49" charset="0"/>
              </a:rPr>
              <a:t> </a:t>
            </a:r>
            <a:r>
              <a:rPr lang="fi-FI" dirty="0" err="1">
                <a:solidFill>
                  <a:schemeClr val="bg1">
                    <a:lumMod val="50000"/>
                  </a:schemeClr>
                </a:solidFill>
                <a:latin typeface="Consolas" panose="020B0609020204030204" pitchFamily="49" charset="0"/>
                <a:cs typeface="Consolas" panose="020B0609020204030204" pitchFamily="49" charset="0"/>
              </a:rPr>
              <a:t>provided</a:t>
            </a:r>
            <a:r>
              <a:rPr lang="fi-FI" dirty="0">
                <a:solidFill>
                  <a:schemeClr val="bg1">
                    <a:lumMod val="50000"/>
                  </a:schemeClr>
                </a:solidFill>
                <a:latin typeface="Consolas" panose="020B0609020204030204" pitchFamily="49" charset="0"/>
                <a:cs typeface="Consolas" panose="020B0609020204030204" pitchFamily="49" charset="0"/>
              </a:rPr>
              <a:t> </a:t>
            </a:r>
            <a:r>
              <a:rPr lang="fi-FI" dirty="0" err="1">
                <a:solidFill>
                  <a:schemeClr val="bg1">
                    <a:lumMod val="50000"/>
                  </a:schemeClr>
                </a:solidFill>
                <a:latin typeface="Consolas" panose="020B0609020204030204" pitchFamily="49" charset="0"/>
                <a:cs typeface="Consolas" panose="020B0609020204030204" pitchFamily="49" charset="0"/>
              </a:rPr>
              <a:t>by</a:t>
            </a:r>
            <a:r>
              <a:rPr lang="fi-FI" dirty="0">
                <a:solidFill>
                  <a:schemeClr val="bg1">
                    <a:lumMod val="50000"/>
                  </a:schemeClr>
                </a:solidFill>
                <a:latin typeface="Consolas" panose="020B0609020204030204" pitchFamily="49" charset="0"/>
                <a:cs typeface="Consolas" panose="020B0609020204030204" pitchFamily="49" charset="0"/>
              </a:rPr>
              <a:t> </a:t>
            </a:r>
            <a:r>
              <a:rPr lang="fi-FI" dirty="0" err="1">
                <a:solidFill>
                  <a:schemeClr val="bg1">
                    <a:lumMod val="50000"/>
                  </a:schemeClr>
                </a:solidFill>
                <a:latin typeface="Consolas" panose="020B0609020204030204" pitchFamily="49" charset="0"/>
                <a:cs typeface="Consolas" panose="020B0609020204030204" pitchFamily="49" charset="0"/>
              </a:rPr>
              <a:t>the</a:t>
            </a:r>
            <a:r>
              <a:rPr lang="fi-FI" dirty="0">
                <a:solidFill>
                  <a:schemeClr val="bg1">
                    <a:lumMod val="50000"/>
                  </a:schemeClr>
                </a:solidFill>
                <a:latin typeface="Consolas" panose="020B0609020204030204" pitchFamily="49" charset="0"/>
                <a:cs typeface="Consolas" panose="020B0609020204030204" pitchFamily="49" charset="0"/>
              </a:rPr>
              <a:t> </a:t>
            </a:r>
            <a:r>
              <a:rPr lang="fi-FI" dirty="0" err="1">
                <a:solidFill>
                  <a:schemeClr val="bg1">
                    <a:lumMod val="50000"/>
                  </a:schemeClr>
                </a:solidFill>
                <a:latin typeface="Consolas" panose="020B0609020204030204" pitchFamily="49" charset="0"/>
                <a:cs typeface="Consolas" panose="020B0609020204030204" pitchFamily="49" charset="0"/>
              </a:rPr>
              <a:t>community</a:t>
            </a:r>
            <a:r>
              <a:rPr lang="fi-FI" dirty="0">
                <a:solidFill>
                  <a:schemeClr val="bg1">
                    <a:lumMod val="50000"/>
                  </a:schemeClr>
                </a:solidFill>
                <a:latin typeface="Consolas" panose="020B0609020204030204" pitchFamily="49" charset="0"/>
                <a:cs typeface="Consolas" panose="020B0609020204030204" pitchFamily="49" charset="0"/>
              </a:rPr>
              <a:t> and </a:t>
            </a:r>
            <a:r>
              <a:rPr lang="fi-FI" dirty="0" err="1">
                <a:solidFill>
                  <a:schemeClr val="bg1">
                    <a:lumMod val="50000"/>
                  </a:schemeClr>
                </a:solidFill>
                <a:latin typeface="Consolas" panose="020B0609020204030204" pitchFamily="49" charset="0"/>
                <a:cs typeface="Consolas" panose="020B0609020204030204" pitchFamily="49" charset="0"/>
              </a:rPr>
              <a:t>hosted</a:t>
            </a:r>
            <a:r>
              <a:rPr lang="fi-FI" dirty="0">
                <a:solidFill>
                  <a:schemeClr val="bg1">
                    <a:lumMod val="50000"/>
                  </a:schemeClr>
                </a:solidFill>
                <a:latin typeface="Consolas" panose="020B0609020204030204" pitchFamily="49" charset="0"/>
                <a:cs typeface="Consolas" panose="020B0609020204030204" pitchFamily="49" charset="0"/>
              </a:rPr>
              <a:t> on GitHub. </a:t>
            </a:r>
            <a:r>
              <a:rPr lang="fi-FI" dirty="0" err="1">
                <a:solidFill>
                  <a:schemeClr val="bg1">
                    <a:lumMod val="50000"/>
                  </a:schemeClr>
                </a:solidFill>
                <a:latin typeface="Consolas" panose="020B0609020204030204" pitchFamily="49" charset="0"/>
                <a:cs typeface="Consolas" panose="020B0609020204030204" pitchFamily="49" charset="0"/>
              </a:rPr>
              <a:t>Some</a:t>
            </a:r>
            <a:r>
              <a:rPr lang="fi-FI" dirty="0">
                <a:solidFill>
                  <a:schemeClr val="bg1">
                    <a:lumMod val="50000"/>
                  </a:schemeClr>
                </a:solidFill>
                <a:latin typeface="Consolas" panose="020B0609020204030204" pitchFamily="49" charset="0"/>
                <a:cs typeface="Consolas" panose="020B0609020204030204" pitchFamily="49" charset="0"/>
              </a:rPr>
              <a:t> of </a:t>
            </a:r>
            <a:r>
              <a:rPr lang="fi-FI" dirty="0" err="1">
                <a:solidFill>
                  <a:schemeClr val="bg1">
                    <a:lumMod val="50000"/>
                  </a:schemeClr>
                </a:solidFill>
                <a:latin typeface="Consolas" panose="020B0609020204030204" pitchFamily="49" charset="0"/>
                <a:cs typeface="Consolas" panose="020B0609020204030204" pitchFamily="49" charset="0"/>
              </a:rPr>
              <a:t>them</a:t>
            </a:r>
            <a:r>
              <a:rPr lang="fi-FI" dirty="0">
                <a:solidFill>
                  <a:schemeClr val="bg1">
                    <a:lumMod val="50000"/>
                  </a:schemeClr>
                </a:solidFill>
                <a:latin typeface="Consolas" panose="020B0609020204030204" pitchFamily="49" charset="0"/>
                <a:cs typeface="Consolas" panose="020B0609020204030204" pitchFamily="49" charset="0"/>
              </a:rPr>
              <a:t> </a:t>
            </a:r>
            <a:r>
              <a:rPr lang="fi-FI" dirty="0" err="1">
                <a:solidFill>
                  <a:schemeClr val="bg1">
                    <a:lumMod val="50000"/>
                  </a:schemeClr>
                </a:solidFill>
                <a:latin typeface="Consolas" panose="020B0609020204030204" pitchFamily="49" charset="0"/>
                <a:cs typeface="Consolas" panose="020B0609020204030204" pitchFamily="49" charset="0"/>
              </a:rPr>
              <a:t>work</a:t>
            </a:r>
            <a:r>
              <a:rPr lang="fi-FI" dirty="0">
                <a:solidFill>
                  <a:schemeClr val="bg1">
                    <a:lumMod val="50000"/>
                  </a:schemeClr>
                </a:solidFill>
                <a:latin typeface="Consolas" panose="020B0609020204030204" pitchFamily="49" charset="0"/>
                <a:cs typeface="Consolas" panose="020B0609020204030204" pitchFamily="49" charset="0"/>
              </a:rPr>
              <a:t> as in and </a:t>
            </a:r>
            <a:r>
              <a:rPr lang="fi-FI" dirty="0" err="1">
                <a:solidFill>
                  <a:schemeClr val="bg1">
                    <a:lumMod val="50000"/>
                  </a:schemeClr>
                </a:solidFill>
                <a:latin typeface="Consolas" panose="020B0609020204030204" pitchFamily="49" charset="0"/>
                <a:cs typeface="Consolas" panose="020B0609020204030204" pitchFamily="49" charset="0"/>
              </a:rPr>
              <a:t>some</a:t>
            </a:r>
            <a:r>
              <a:rPr lang="fi-FI" dirty="0">
                <a:solidFill>
                  <a:schemeClr val="bg1">
                    <a:lumMod val="50000"/>
                  </a:schemeClr>
                </a:solidFill>
                <a:latin typeface="Consolas" panose="020B0609020204030204" pitchFamily="49" charset="0"/>
                <a:cs typeface="Consolas" panose="020B0609020204030204" pitchFamily="49" charset="0"/>
              </a:rPr>
              <a:t> </a:t>
            </a:r>
            <a:r>
              <a:rPr lang="fi-FI" dirty="0" err="1">
                <a:solidFill>
                  <a:schemeClr val="bg1">
                    <a:lumMod val="50000"/>
                  </a:schemeClr>
                </a:solidFill>
                <a:latin typeface="Consolas" panose="020B0609020204030204" pitchFamily="49" charset="0"/>
                <a:cs typeface="Consolas" panose="020B0609020204030204" pitchFamily="49" charset="0"/>
              </a:rPr>
              <a:t>might</a:t>
            </a:r>
            <a:r>
              <a:rPr lang="fi-FI" dirty="0">
                <a:solidFill>
                  <a:schemeClr val="bg1">
                    <a:lumMod val="50000"/>
                  </a:schemeClr>
                </a:solidFill>
                <a:latin typeface="Consolas" panose="020B0609020204030204" pitchFamily="49" charset="0"/>
                <a:cs typeface="Consolas" panose="020B0609020204030204" pitchFamily="49" charset="0"/>
              </a:rPr>
              <a:t> </a:t>
            </a:r>
            <a:r>
              <a:rPr lang="fi-FI" dirty="0" err="1">
                <a:solidFill>
                  <a:schemeClr val="bg1">
                    <a:lumMod val="50000"/>
                  </a:schemeClr>
                </a:solidFill>
                <a:latin typeface="Consolas" panose="020B0609020204030204" pitchFamily="49" charset="0"/>
                <a:cs typeface="Consolas" panose="020B0609020204030204" pitchFamily="49" charset="0"/>
              </a:rPr>
              <a:t>need</a:t>
            </a:r>
            <a:r>
              <a:rPr lang="fi-FI" dirty="0">
                <a:solidFill>
                  <a:schemeClr val="bg1">
                    <a:lumMod val="50000"/>
                  </a:schemeClr>
                </a:solidFill>
                <a:latin typeface="Consolas" panose="020B0609020204030204" pitchFamily="49" charset="0"/>
                <a:cs typeface="Consolas" panose="020B0609020204030204" pitchFamily="49" charset="0"/>
              </a:rPr>
              <a:t> </a:t>
            </a:r>
            <a:r>
              <a:rPr lang="fi-FI" dirty="0" err="1">
                <a:solidFill>
                  <a:schemeClr val="bg1">
                    <a:lumMod val="50000"/>
                  </a:schemeClr>
                </a:solidFill>
                <a:latin typeface="Consolas" panose="020B0609020204030204" pitchFamily="49" charset="0"/>
                <a:cs typeface="Consolas" panose="020B0609020204030204" pitchFamily="49" charset="0"/>
              </a:rPr>
              <a:t>extra</a:t>
            </a:r>
            <a:r>
              <a:rPr lang="fi-FI" dirty="0">
                <a:solidFill>
                  <a:schemeClr val="bg1">
                    <a:lumMod val="50000"/>
                  </a:schemeClr>
                </a:solidFill>
                <a:latin typeface="Consolas" panose="020B0609020204030204" pitchFamily="49" charset="0"/>
                <a:cs typeface="Consolas" panose="020B0609020204030204" pitchFamily="49" charset="0"/>
              </a:rPr>
              <a:t> </a:t>
            </a:r>
            <a:r>
              <a:rPr lang="fi-FI" dirty="0" err="1">
                <a:solidFill>
                  <a:schemeClr val="bg1">
                    <a:lumMod val="50000"/>
                  </a:schemeClr>
                </a:solidFill>
                <a:latin typeface="Consolas" panose="020B0609020204030204" pitchFamily="49" charset="0"/>
                <a:cs typeface="Consolas" panose="020B0609020204030204" pitchFamily="49" charset="0"/>
              </a:rPr>
              <a:t>definitions</a:t>
            </a:r>
            <a:r>
              <a:rPr lang="fi-FI" dirty="0">
                <a:solidFill>
                  <a:schemeClr val="bg1">
                    <a:lumMod val="50000"/>
                  </a:schemeClr>
                </a:solidFill>
                <a:latin typeface="Consolas" panose="020B0609020204030204" pitchFamily="49" charset="0"/>
                <a:cs typeface="Consolas" panose="020B0609020204030204" pitchFamily="49" charset="0"/>
              </a:rPr>
              <a:t> </a:t>
            </a:r>
            <a:r>
              <a:rPr lang="fi-FI" dirty="0" err="1">
                <a:solidFill>
                  <a:schemeClr val="bg1">
                    <a:lumMod val="50000"/>
                  </a:schemeClr>
                </a:solidFill>
                <a:latin typeface="Consolas" panose="020B0609020204030204" pitchFamily="49" charset="0"/>
                <a:cs typeface="Consolas" panose="020B0609020204030204" pitchFamily="49" charset="0"/>
              </a:rPr>
              <a:t>from</a:t>
            </a:r>
            <a:r>
              <a:rPr lang="fi-FI" dirty="0">
                <a:solidFill>
                  <a:schemeClr val="bg1">
                    <a:lumMod val="50000"/>
                  </a:schemeClr>
                </a:solidFill>
                <a:latin typeface="Consolas" panose="020B0609020204030204" pitchFamily="49" charset="0"/>
                <a:cs typeface="Consolas" panose="020B0609020204030204" pitchFamily="49" charset="0"/>
              </a:rPr>
              <a:t> </a:t>
            </a:r>
            <a:r>
              <a:rPr lang="fi-FI" dirty="0" err="1">
                <a:solidFill>
                  <a:schemeClr val="bg1">
                    <a:lumMod val="50000"/>
                  </a:schemeClr>
                </a:solidFill>
                <a:latin typeface="Consolas" panose="020B0609020204030204" pitchFamily="49" charset="0"/>
                <a:cs typeface="Consolas" panose="020B0609020204030204" pitchFamily="49" charset="0"/>
              </a:rPr>
              <a:t>you</a:t>
            </a:r>
            <a:r>
              <a:rPr lang="fi-FI" dirty="0">
                <a:solidFill>
                  <a:schemeClr val="bg1">
                    <a:lumMod val="50000"/>
                  </a:schemeClr>
                </a:solidFill>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1654601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71E48D1-F079-2B43-AB96-B2F4EF8EC11C}"/>
              </a:ext>
            </a:extLst>
          </p:cNvPr>
          <p:cNvSpPr/>
          <p:nvPr/>
        </p:nvSpPr>
        <p:spPr>
          <a:xfrm>
            <a:off x="2722684" y="1343620"/>
            <a:ext cx="6746632" cy="1754326"/>
          </a:xfrm>
          <a:prstGeom prst="rect">
            <a:avLst/>
          </a:prstGeom>
        </p:spPr>
        <p:txBody>
          <a:bodyPr wrap="square">
            <a:spAutoFit/>
          </a:bodyPr>
          <a:lstStyle/>
          <a:p>
            <a:r>
              <a:rPr lang="fi-FI" dirty="0" err="1">
                <a:solidFill>
                  <a:srgbClr val="48AFEE"/>
                </a:solidFill>
                <a:latin typeface="Consolas" panose="020B0609020204030204" pitchFamily="49" charset="0"/>
                <a:cs typeface="Consolas" panose="020B0609020204030204" pitchFamily="49" charset="0"/>
              </a:rPr>
              <a:t>Azure</a:t>
            </a:r>
            <a:r>
              <a:rPr lang="fi-FI" dirty="0">
                <a:solidFill>
                  <a:srgbClr val="48AFEE"/>
                </a:solidFill>
                <a:latin typeface="Consolas" panose="020B0609020204030204" pitchFamily="49" charset="0"/>
                <a:cs typeface="Consolas" panose="020B0609020204030204" pitchFamily="49" charset="0"/>
              </a:rPr>
              <a:t> </a:t>
            </a:r>
            <a:r>
              <a:rPr lang="fi-FI" dirty="0" err="1">
                <a:solidFill>
                  <a:srgbClr val="48AFEE"/>
                </a:solidFill>
                <a:latin typeface="Consolas" panose="020B0609020204030204" pitchFamily="49" charset="0"/>
                <a:cs typeface="Consolas" panose="020B0609020204030204" pitchFamily="49" charset="0"/>
              </a:rPr>
              <a:t>Pipelines</a:t>
            </a:r>
            <a:r>
              <a:rPr lang="fi-FI" dirty="0">
                <a:solidFill>
                  <a:srgbClr val="48AFEE"/>
                </a:solidFill>
                <a:latin typeface="Consolas" panose="020B0609020204030204" pitchFamily="49" charset="0"/>
                <a:cs typeface="Consolas" panose="020B0609020204030204" pitchFamily="49" charset="0"/>
              </a:rPr>
              <a:t> </a:t>
            </a:r>
            <a:r>
              <a:rPr lang="fi-FI" dirty="0">
                <a:solidFill>
                  <a:schemeClr val="bg1">
                    <a:lumMod val="50000"/>
                  </a:schemeClr>
                </a:solidFill>
                <a:latin typeface="Consolas" panose="020B0609020204030204" pitchFamily="49" charset="0"/>
                <a:cs typeface="Consolas" panose="020B0609020204030204" pitchFamily="49" charset="0"/>
              </a:rPr>
              <a:t>= a </a:t>
            </a:r>
            <a:r>
              <a:rPr lang="fi-FI" dirty="0" err="1">
                <a:solidFill>
                  <a:schemeClr val="bg1">
                    <a:lumMod val="50000"/>
                  </a:schemeClr>
                </a:solidFill>
                <a:latin typeface="Consolas" panose="020B0609020204030204" pitchFamily="49" charset="0"/>
                <a:cs typeface="Consolas" panose="020B0609020204030204" pitchFamily="49" charset="0"/>
              </a:rPr>
              <a:t>cloud</a:t>
            </a:r>
            <a:r>
              <a:rPr lang="fi-FI" dirty="0">
                <a:solidFill>
                  <a:schemeClr val="bg1">
                    <a:lumMod val="50000"/>
                  </a:schemeClr>
                </a:solidFill>
                <a:latin typeface="Consolas" panose="020B0609020204030204" pitchFamily="49" charset="0"/>
                <a:cs typeface="Consolas" panose="020B0609020204030204" pitchFamily="49" charset="0"/>
              </a:rPr>
              <a:t> </a:t>
            </a:r>
            <a:r>
              <a:rPr lang="fi-FI" dirty="0" err="1">
                <a:solidFill>
                  <a:schemeClr val="bg1">
                    <a:lumMod val="50000"/>
                  </a:schemeClr>
                </a:solidFill>
                <a:latin typeface="Consolas" panose="020B0609020204030204" pitchFamily="49" charset="0"/>
                <a:cs typeface="Consolas" panose="020B0609020204030204" pitchFamily="49" charset="0"/>
              </a:rPr>
              <a:t>service</a:t>
            </a:r>
            <a:r>
              <a:rPr lang="fi-FI" dirty="0">
                <a:solidFill>
                  <a:schemeClr val="bg1">
                    <a:lumMod val="50000"/>
                  </a:schemeClr>
                </a:solidFill>
                <a:latin typeface="Consolas" panose="020B0609020204030204" pitchFamily="49" charset="0"/>
                <a:cs typeface="Consolas" panose="020B0609020204030204" pitchFamily="49" charset="0"/>
              </a:rPr>
              <a:t> </a:t>
            </a:r>
            <a:r>
              <a:rPr lang="fi-FI" dirty="0" err="1">
                <a:solidFill>
                  <a:schemeClr val="bg1">
                    <a:lumMod val="50000"/>
                  </a:schemeClr>
                </a:solidFill>
                <a:latin typeface="Consolas" panose="020B0609020204030204" pitchFamily="49" charset="0"/>
                <a:cs typeface="Consolas" panose="020B0609020204030204" pitchFamily="49" charset="0"/>
              </a:rPr>
              <a:t>you</a:t>
            </a:r>
            <a:r>
              <a:rPr lang="fi-FI" dirty="0">
                <a:solidFill>
                  <a:schemeClr val="bg1">
                    <a:lumMod val="50000"/>
                  </a:schemeClr>
                </a:solidFill>
                <a:latin typeface="Consolas" panose="020B0609020204030204" pitchFamily="49" charset="0"/>
                <a:cs typeface="Consolas" panose="020B0609020204030204" pitchFamily="49" charset="0"/>
              </a:rPr>
              <a:t> </a:t>
            </a:r>
            <a:r>
              <a:rPr lang="fi-FI" dirty="0" err="1">
                <a:solidFill>
                  <a:schemeClr val="bg1">
                    <a:lumMod val="50000"/>
                  </a:schemeClr>
                </a:solidFill>
                <a:latin typeface="Consolas" panose="020B0609020204030204" pitchFamily="49" charset="0"/>
                <a:cs typeface="Consolas" panose="020B0609020204030204" pitchFamily="49" charset="0"/>
              </a:rPr>
              <a:t>can</a:t>
            </a:r>
            <a:r>
              <a:rPr lang="fi-FI" dirty="0">
                <a:solidFill>
                  <a:schemeClr val="bg1">
                    <a:lumMod val="50000"/>
                  </a:schemeClr>
                </a:solidFill>
                <a:latin typeface="Consolas" panose="020B0609020204030204" pitchFamily="49" charset="0"/>
                <a:cs typeface="Consolas" panose="020B0609020204030204" pitchFamily="49" charset="0"/>
              </a:rPr>
              <a:t> </a:t>
            </a:r>
            <a:r>
              <a:rPr lang="fi-FI" dirty="0" err="1">
                <a:solidFill>
                  <a:schemeClr val="bg1">
                    <a:lumMod val="50000"/>
                  </a:schemeClr>
                </a:solidFill>
                <a:latin typeface="Consolas" panose="020B0609020204030204" pitchFamily="49" charset="0"/>
                <a:cs typeface="Consolas" panose="020B0609020204030204" pitchFamily="49" charset="0"/>
              </a:rPr>
              <a:t>use</a:t>
            </a:r>
            <a:r>
              <a:rPr lang="fi-FI" dirty="0">
                <a:solidFill>
                  <a:schemeClr val="bg1">
                    <a:lumMod val="50000"/>
                  </a:schemeClr>
                </a:solidFill>
                <a:latin typeface="Consolas" panose="020B0609020204030204" pitchFamily="49" charset="0"/>
                <a:cs typeface="Consolas" panose="020B0609020204030204" pitchFamily="49" charset="0"/>
              </a:rPr>
              <a:t> to </a:t>
            </a:r>
            <a:r>
              <a:rPr lang="fi-FI" dirty="0" err="1">
                <a:solidFill>
                  <a:schemeClr val="bg1">
                    <a:lumMod val="50000"/>
                  </a:schemeClr>
                </a:solidFill>
                <a:latin typeface="Consolas" panose="020B0609020204030204" pitchFamily="49" charset="0"/>
                <a:cs typeface="Consolas" panose="020B0609020204030204" pitchFamily="49" charset="0"/>
              </a:rPr>
              <a:t>automatically</a:t>
            </a:r>
            <a:r>
              <a:rPr lang="fi-FI" dirty="0">
                <a:solidFill>
                  <a:schemeClr val="bg1">
                    <a:lumMod val="50000"/>
                  </a:schemeClr>
                </a:solidFill>
                <a:latin typeface="Consolas" panose="020B0609020204030204" pitchFamily="49" charset="0"/>
                <a:cs typeface="Consolas" panose="020B0609020204030204" pitchFamily="49" charset="0"/>
              </a:rPr>
              <a:t> </a:t>
            </a:r>
            <a:r>
              <a:rPr lang="fi-FI" dirty="0" err="1">
                <a:solidFill>
                  <a:schemeClr val="bg1">
                    <a:lumMod val="50000"/>
                  </a:schemeClr>
                </a:solidFill>
                <a:latin typeface="Consolas" panose="020B0609020204030204" pitchFamily="49" charset="0"/>
                <a:cs typeface="Consolas" panose="020B0609020204030204" pitchFamily="49" charset="0"/>
              </a:rPr>
              <a:t>build</a:t>
            </a:r>
            <a:r>
              <a:rPr lang="fi-FI" dirty="0">
                <a:solidFill>
                  <a:schemeClr val="bg1">
                    <a:lumMod val="50000"/>
                  </a:schemeClr>
                </a:solidFill>
                <a:latin typeface="Consolas" panose="020B0609020204030204" pitchFamily="49" charset="0"/>
                <a:cs typeface="Consolas" panose="020B0609020204030204" pitchFamily="49" charset="0"/>
              </a:rPr>
              <a:t> and </a:t>
            </a:r>
            <a:r>
              <a:rPr lang="fi-FI" dirty="0" err="1">
                <a:solidFill>
                  <a:schemeClr val="bg1">
                    <a:lumMod val="50000"/>
                  </a:schemeClr>
                </a:solidFill>
                <a:latin typeface="Consolas" panose="020B0609020204030204" pitchFamily="49" charset="0"/>
                <a:cs typeface="Consolas" panose="020B0609020204030204" pitchFamily="49" charset="0"/>
              </a:rPr>
              <a:t>test</a:t>
            </a:r>
            <a:r>
              <a:rPr lang="fi-FI" dirty="0">
                <a:solidFill>
                  <a:schemeClr val="bg1">
                    <a:lumMod val="50000"/>
                  </a:schemeClr>
                </a:solidFill>
                <a:latin typeface="Consolas" panose="020B0609020204030204" pitchFamily="49" charset="0"/>
                <a:cs typeface="Consolas" panose="020B0609020204030204" pitchFamily="49" charset="0"/>
              </a:rPr>
              <a:t> </a:t>
            </a:r>
            <a:r>
              <a:rPr lang="fi-FI" dirty="0" err="1">
                <a:solidFill>
                  <a:schemeClr val="bg1">
                    <a:lumMod val="50000"/>
                  </a:schemeClr>
                </a:solidFill>
                <a:latin typeface="Consolas" panose="020B0609020204030204" pitchFamily="49" charset="0"/>
                <a:cs typeface="Consolas" panose="020B0609020204030204" pitchFamily="49" charset="0"/>
              </a:rPr>
              <a:t>your</a:t>
            </a:r>
            <a:r>
              <a:rPr lang="fi-FI" dirty="0">
                <a:solidFill>
                  <a:schemeClr val="bg1">
                    <a:lumMod val="50000"/>
                  </a:schemeClr>
                </a:solidFill>
                <a:latin typeface="Consolas" panose="020B0609020204030204" pitchFamily="49" charset="0"/>
                <a:cs typeface="Consolas" panose="020B0609020204030204" pitchFamily="49" charset="0"/>
              </a:rPr>
              <a:t> </a:t>
            </a:r>
            <a:r>
              <a:rPr lang="fi-FI" dirty="0" err="1">
                <a:solidFill>
                  <a:schemeClr val="bg1">
                    <a:lumMod val="50000"/>
                  </a:schemeClr>
                </a:solidFill>
                <a:latin typeface="Consolas" panose="020B0609020204030204" pitchFamily="49" charset="0"/>
                <a:cs typeface="Consolas" panose="020B0609020204030204" pitchFamily="49" charset="0"/>
              </a:rPr>
              <a:t>code</a:t>
            </a:r>
            <a:r>
              <a:rPr lang="fi-FI" dirty="0">
                <a:solidFill>
                  <a:schemeClr val="bg1">
                    <a:lumMod val="50000"/>
                  </a:schemeClr>
                </a:solidFill>
                <a:latin typeface="Consolas" panose="020B0609020204030204" pitchFamily="49" charset="0"/>
                <a:cs typeface="Consolas" panose="020B0609020204030204" pitchFamily="49" charset="0"/>
              </a:rPr>
              <a:t> </a:t>
            </a:r>
            <a:r>
              <a:rPr lang="fi-FI" dirty="0" err="1">
                <a:solidFill>
                  <a:schemeClr val="bg1">
                    <a:lumMod val="50000"/>
                  </a:schemeClr>
                </a:solidFill>
                <a:latin typeface="Consolas" panose="020B0609020204030204" pitchFamily="49" charset="0"/>
                <a:cs typeface="Consolas" panose="020B0609020204030204" pitchFamily="49" charset="0"/>
              </a:rPr>
              <a:t>project</a:t>
            </a:r>
            <a:r>
              <a:rPr lang="fi-FI" dirty="0">
                <a:solidFill>
                  <a:schemeClr val="bg1">
                    <a:lumMod val="50000"/>
                  </a:schemeClr>
                </a:solidFill>
                <a:latin typeface="Consolas" panose="020B0609020204030204" pitchFamily="49" charset="0"/>
                <a:cs typeface="Consolas" panose="020B0609020204030204" pitchFamily="49" charset="0"/>
              </a:rPr>
              <a:t> and </a:t>
            </a:r>
            <a:r>
              <a:rPr lang="fi-FI" dirty="0" err="1">
                <a:solidFill>
                  <a:schemeClr val="bg1">
                    <a:lumMod val="50000"/>
                  </a:schemeClr>
                </a:solidFill>
                <a:latin typeface="Consolas" panose="020B0609020204030204" pitchFamily="49" charset="0"/>
                <a:cs typeface="Consolas" panose="020B0609020204030204" pitchFamily="49" charset="0"/>
              </a:rPr>
              <a:t>make</a:t>
            </a:r>
            <a:r>
              <a:rPr lang="fi-FI" dirty="0">
                <a:solidFill>
                  <a:schemeClr val="bg1">
                    <a:lumMod val="50000"/>
                  </a:schemeClr>
                </a:solidFill>
                <a:latin typeface="Consolas" panose="020B0609020204030204" pitchFamily="49" charset="0"/>
                <a:cs typeface="Consolas" panose="020B0609020204030204" pitchFamily="49" charset="0"/>
              </a:rPr>
              <a:t> it </a:t>
            </a:r>
            <a:r>
              <a:rPr lang="fi-FI" dirty="0" err="1">
                <a:solidFill>
                  <a:schemeClr val="bg1">
                    <a:lumMod val="50000"/>
                  </a:schemeClr>
                </a:solidFill>
                <a:latin typeface="Consolas" panose="020B0609020204030204" pitchFamily="49" charset="0"/>
                <a:cs typeface="Consolas" panose="020B0609020204030204" pitchFamily="49" charset="0"/>
              </a:rPr>
              <a:t>available</a:t>
            </a:r>
            <a:r>
              <a:rPr lang="fi-FI" dirty="0">
                <a:solidFill>
                  <a:schemeClr val="bg1">
                    <a:lumMod val="50000"/>
                  </a:schemeClr>
                </a:solidFill>
                <a:latin typeface="Consolas" panose="020B0609020204030204" pitchFamily="49" charset="0"/>
                <a:cs typeface="Consolas" panose="020B0609020204030204" pitchFamily="49" charset="0"/>
              </a:rPr>
              <a:t> to </a:t>
            </a:r>
            <a:r>
              <a:rPr lang="fi-FI" dirty="0" err="1">
                <a:solidFill>
                  <a:schemeClr val="bg1">
                    <a:lumMod val="50000"/>
                  </a:schemeClr>
                </a:solidFill>
                <a:latin typeface="Consolas" panose="020B0609020204030204" pitchFamily="49" charset="0"/>
                <a:cs typeface="Consolas" panose="020B0609020204030204" pitchFamily="49" charset="0"/>
              </a:rPr>
              <a:t>others</a:t>
            </a:r>
            <a:r>
              <a:rPr lang="fi-FI" dirty="0">
                <a:solidFill>
                  <a:schemeClr val="bg1">
                    <a:lumMod val="50000"/>
                  </a:schemeClr>
                </a:solidFill>
                <a:latin typeface="Consolas" panose="020B0609020204030204" pitchFamily="49" charset="0"/>
                <a:cs typeface="Consolas" panose="020B0609020204030204" pitchFamily="49" charset="0"/>
              </a:rPr>
              <a:t>.</a:t>
            </a:r>
          </a:p>
          <a:p>
            <a:endParaRPr lang="fi-FI" dirty="0">
              <a:solidFill>
                <a:schemeClr val="bg1">
                  <a:lumMod val="50000"/>
                </a:schemeClr>
              </a:solidFill>
              <a:latin typeface="Consolas" panose="020B0609020204030204" pitchFamily="49" charset="0"/>
              <a:cs typeface="Consolas" panose="020B0609020204030204" pitchFamily="49" charset="0"/>
            </a:endParaRPr>
          </a:p>
          <a:p>
            <a:r>
              <a:rPr lang="fi-FI" dirty="0" err="1">
                <a:solidFill>
                  <a:schemeClr val="bg1">
                    <a:lumMod val="50000"/>
                  </a:schemeClr>
                </a:solidFill>
                <a:latin typeface="Consolas" panose="020B0609020204030204" pitchFamily="49" charset="0"/>
                <a:cs typeface="Consolas" panose="020B0609020204030204" pitchFamily="49" charset="0"/>
              </a:rPr>
              <a:t>Take</a:t>
            </a:r>
            <a:r>
              <a:rPr lang="fi-FI" dirty="0">
                <a:solidFill>
                  <a:schemeClr val="bg1">
                    <a:lumMod val="50000"/>
                  </a:schemeClr>
                </a:solidFill>
                <a:latin typeface="Consolas" panose="020B0609020204030204" pitchFamily="49" charset="0"/>
                <a:cs typeface="Consolas" panose="020B0609020204030204" pitchFamily="49" charset="0"/>
              </a:rPr>
              <a:t> </a:t>
            </a:r>
            <a:r>
              <a:rPr lang="fi-FI" dirty="0" err="1">
                <a:solidFill>
                  <a:schemeClr val="bg1">
                    <a:lumMod val="50000"/>
                  </a:schemeClr>
                </a:solidFill>
                <a:latin typeface="Consolas" panose="020B0609020204030204" pitchFamily="49" charset="0"/>
                <a:cs typeface="Consolas" panose="020B0609020204030204" pitchFamily="49" charset="0"/>
              </a:rPr>
              <a:t>your</a:t>
            </a:r>
            <a:r>
              <a:rPr lang="fi-FI" dirty="0">
                <a:solidFill>
                  <a:schemeClr val="bg1">
                    <a:lumMod val="50000"/>
                  </a:schemeClr>
                </a:solidFill>
                <a:latin typeface="Consolas" panose="020B0609020204030204" pitchFamily="49" charset="0"/>
                <a:cs typeface="Consolas" panose="020B0609020204030204" pitchFamily="49" charset="0"/>
              </a:rPr>
              <a:t> </a:t>
            </a:r>
            <a:r>
              <a:rPr lang="fi-FI" dirty="0" err="1">
                <a:solidFill>
                  <a:schemeClr val="bg1">
                    <a:lumMod val="50000"/>
                  </a:schemeClr>
                </a:solidFill>
                <a:latin typeface="Consolas" panose="020B0609020204030204" pitchFamily="49" charset="0"/>
                <a:cs typeface="Consolas" panose="020B0609020204030204" pitchFamily="49" charset="0"/>
              </a:rPr>
              <a:t>code</a:t>
            </a:r>
            <a:r>
              <a:rPr lang="fi-FI" dirty="0">
                <a:solidFill>
                  <a:schemeClr val="bg1">
                    <a:lumMod val="50000"/>
                  </a:schemeClr>
                </a:solidFill>
                <a:latin typeface="Consolas" panose="020B0609020204030204" pitchFamily="49" charset="0"/>
                <a:cs typeface="Consolas" panose="020B0609020204030204" pitchFamily="49" charset="0"/>
              </a:rPr>
              <a:t> </a:t>
            </a:r>
            <a:r>
              <a:rPr lang="fi-FI" dirty="0" err="1">
                <a:solidFill>
                  <a:schemeClr val="bg1">
                    <a:lumMod val="50000"/>
                  </a:schemeClr>
                </a:solidFill>
                <a:latin typeface="Consolas" panose="020B0609020204030204" pitchFamily="49" charset="0"/>
                <a:cs typeface="Consolas" panose="020B0609020204030204" pitchFamily="49" charset="0"/>
              </a:rPr>
              <a:t>from</a:t>
            </a:r>
            <a:r>
              <a:rPr lang="fi-FI" dirty="0">
                <a:solidFill>
                  <a:schemeClr val="bg1">
                    <a:lumMod val="50000"/>
                  </a:schemeClr>
                </a:solidFill>
                <a:latin typeface="Consolas" panose="020B0609020204030204" pitchFamily="49" charset="0"/>
                <a:cs typeface="Consolas" panose="020B0609020204030204" pitchFamily="49" charset="0"/>
              </a:rPr>
              <a:t> GitHub and </a:t>
            </a:r>
            <a:r>
              <a:rPr lang="fi-FI" dirty="0" err="1">
                <a:solidFill>
                  <a:schemeClr val="bg1">
                    <a:lumMod val="50000"/>
                  </a:schemeClr>
                </a:solidFill>
                <a:latin typeface="Consolas" panose="020B0609020204030204" pitchFamily="49" charset="0"/>
                <a:cs typeface="Consolas" panose="020B0609020204030204" pitchFamily="49" charset="0"/>
              </a:rPr>
              <a:t>automate</a:t>
            </a:r>
            <a:r>
              <a:rPr lang="fi-FI" dirty="0">
                <a:solidFill>
                  <a:schemeClr val="bg1">
                    <a:lumMod val="50000"/>
                  </a:schemeClr>
                </a:solidFill>
                <a:latin typeface="Consolas" panose="020B0609020204030204" pitchFamily="49" charset="0"/>
                <a:cs typeface="Consolas" panose="020B0609020204030204" pitchFamily="49" charset="0"/>
              </a:rPr>
              <a:t> </a:t>
            </a:r>
            <a:r>
              <a:rPr lang="fi-FI" dirty="0" err="1">
                <a:solidFill>
                  <a:schemeClr val="bg1">
                    <a:lumMod val="50000"/>
                  </a:schemeClr>
                </a:solidFill>
                <a:latin typeface="Consolas" panose="020B0609020204030204" pitchFamily="49" charset="0"/>
                <a:cs typeface="Consolas" panose="020B0609020204030204" pitchFamily="49" charset="0"/>
              </a:rPr>
              <a:t>the</a:t>
            </a:r>
            <a:r>
              <a:rPr lang="fi-FI" dirty="0">
                <a:solidFill>
                  <a:schemeClr val="bg1">
                    <a:lumMod val="50000"/>
                  </a:schemeClr>
                </a:solidFill>
                <a:latin typeface="Consolas" panose="020B0609020204030204" pitchFamily="49" charset="0"/>
                <a:cs typeface="Consolas" panose="020B0609020204030204" pitchFamily="49" charset="0"/>
              </a:rPr>
              <a:t> </a:t>
            </a:r>
            <a:r>
              <a:rPr lang="fi-FI" dirty="0" err="1">
                <a:solidFill>
                  <a:schemeClr val="bg1">
                    <a:lumMod val="50000"/>
                  </a:schemeClr>
                </a:solidFill>
                <a:latin typeface="Consolas" panose="020B0609020204030204" pitchFamily="49" charset="0"/>
                <a:cs typeface="Consolas" panose="020B0609020204030204" pitchFamily="49" charset="0"/>
              </a:rPr>
              <a:t>build</a:t>
            </a:r>
            <a:r>
              <a:rPr lang="fi-FI" dirty="0">
                <a:solidFill>
                  <a:schemeClr val="bg1">
                    <a:lumMod val="50000"/>
                  </a:schemeClr>
                </a:solidFill>
                <a:latin typeface="Consolas" panose="020B0609020204030204" pitchFamily="49" charset="0"/>
                <a:cs typeface="Consolas" panose="020B0609020204030204" pitchFamily="49" charset="0"/>
              </a:rPr>
              <a:t>, </a:t>
            </a:r>
            <a:r>
              <a:rPr lang="fi-FI" dirty="0" err="1">
                <a:solidFill>
                  <a:schemeClr val="bg1">
                    <a:lumMod val="50000"/>
                  </a:schemeClr>
                </a:solidFill>
                <a:latin typeface="Consolas" panose="020B0609020204030204" pitchFamily="49" charset="0"/>
                <a:cs typeface="Consolas" panose="020B0609020204030204" pitchFamily="49" charset="0"/>
              </a:rPr>
              <a:t>testing</a:t>
            </a:r>
            <a:r>
              <a:rPr lang="fi-FI" dirty="0">
                <a:solidFill>
                  <a:schemeClr val="bg1">
                    <a:lumMod val="50000"/>
                  </a:schemeClr>
                </a:solidFill>
                <a:latin typeface="Consolas" panose="020B0609020204030204" pitchFamily="49" charset="0"/>
                <a:cs typeface="Consolas" panose="020B0609020204030204" pitchFamily="49" charset="0"/>
              </a:rPr>
              <a:t> and </a:t>
            </a:r>
            <a:r>
              <a:rPr lang="fi-FI" dirty="0" err="1">
                <a:solidFill>
                  <a:schemeClr val="bg1">
                    <a:lumMod val="50000"/>
                  </a:schemeClr>
                </a:solidFill>
                <a:latin typeface="Consolas" panose="020B0609020204030204" pitchFamily="49" charset="0"/>
                <a:cs typeface="Consolas" panose="020B0609020204030204" pitchFamily="49" charset="0"/>
              </a:rPr>
              <a:t>deployment</a:t>
            </a:r>
            <a:r>
              <a:rPr lang="fi-FI" dirty="0">
                <a:solidFill>
                  <a:schemeClr val="bg1">
                    <a:lumMod val="50000"/>
                  </a:schemeClr>
                </a:solidFill>
                <a:latin typeface="Consolas" panose="020B0609020204030204" pitchFamily="49" charset="0"/>
                <a:cs typeface="Consolas" panose="020B0609020204030204" pitchFamily="49" charset="0"/>
              </a:rPr>
              <a:t> of </a:t>
            </a:r>
            <a:r>
              <a:rPr lang="fi-FI" dirty="0" err="1">
                <a:solidFill>
                  <a:schemeClr val="bg1">
                    <a:lumMod val="50000"/>
                  </a:schemeClr>
                </a:solidFill>
                <a:latin typeface="Consolas" panose="020B0609020204030204" pitchFamily="49" charset="0"/>
                <a:cs typeface="Consolas" panose="020B0609020204030204" pitchFamily="49" charset="0"/>
              </a:rPr>
              <a:t>your</a:t>
            </a:r>
            <a:r>
              <a:rPr lang="fi-FI" dirty="0">
                <a:solidFill>
                  <a:schemeClr val="bg1">
                    <a:lumMod val="50000"/>
                  </a:schemeClr>
                </a:solidFill>
                <a:latin typeface="Consolas" panose="020B0609020204030204" pitchFamily="49" charset="0"/>
                <a:cs typeface="Consolas" panose="020B0609020204030204" pitchFamily="49" charset="0"/>
              </a:rPr>
              <a:t> </a:t>
            </a:r>
            <a:r>
              <a:rPr lang="fi-FI" dirty="0" err="1">
                <a:solidFill>
                  <a:schemeClr val="bg1">
                    <a:lumMod val="50000"/>
                  </a:schemeClr>
                </a:solidFill>
                <a:latin typeface="Consolas" panose="020B0609020204030204" pitchFamily="49" charset="0"/>
                <a:cs typeface="Consolas" panose="020B0609020204030204" pitchFamily="49" charset="0"/>
              </a:rPr>
              <a:t>code</a:t>
            </a:r>
            <a:r>
              <a:rPr lang="fi-FI" dirty="0">
                <a:solidFill>
                  <a:schemeClr val="bg1">
                    <a:lumMod val="50000"/>
                  </a:schemeClr>
                </a:solidFill>
                <a:latin typeface="Consolas" panose="020B0609020204030204" pitchFamily="49" charset="0"/>
                <a:cs typeface="Consolas" panose="020B0609020204030204" pitchFamily="49" charset="0"/>
              </a:rPr>
              <a:t> to </a:t>
            </a:r>
            <a:r>
              <a:rPr lang="fi-FI" dirty="0" err="1">
                <a:solidFill>
                  <a:schemeClr val="bg1">
                    <a:lumMod val="50000"/>
                  </a:schemeClr>
                </a:solidFill>
                <a:latin typeface="Consolas" panose="020B0609020204030204" pitchFamily="49" charset="0"/>
                <a:cs typeface="Consolas" panose="020B0609020204030204" pitchFamily="49" charset="0"/>
              </a:rPr>
              <a:t>Azure</a:t>
            </a:r>
            <a:r>
              <a:rPr lang="fi-FI" dirty="0">
                <a:solidFill>
                  <a:schemeClr val="bg1">
                    <a:lumMod val="50000"/>
                  </a:schemeClr>
                </a:solidFill>
                <a:latin typeface="Consolas" panose="020B0609020204030204" pitchFamily="49" charset="0"/>
                <a:cs typeface="Consolas" panose="020B0609020204030204" pitchFamily="49" charset="0"/>
              </a:rPr>
              <a:t>.</a:t>
            </a:r>
          </a:p>
        </p:txBody>
      </p:sp>
      <p:pic>
        <p:nvPicPr>
          <p:cNvPr id="3" name="Picture 2">
            <a:extLst>
              <a:ext uri="{FF2B5EF4-FFF2-40B4-BE49-F238E27FC236}">
                <a16:creationId xmlns:a16="http://schemas.microsoft.com/office/drawing/2014/main" id="{1DE731CE-155D-F74E-8CEB-6EEAA9050AC0}"/>
              </a:ext>
            </a:extLst>
          </p:cNvPr>
          <p:cNvPicPr>
            <a:picLocks noChangeAspect="1"/>
          </p:cNvPicPr>
          <p:nvPr/>
        </p:nvPicPr>
        <p:blipFill>
          <a:blip r:embed="rId2"/>
          <a:stretch>
            <a:fillRect/>
          </a:stretch>
        </p:blipFill>
        <p:spPr>
          <a:xfrm>
            <a:off x="1437309" y="1472829"/>
            <a:ext cx="889000" cy="889000"/>
          </a:xfrm>
          <a:prstGeom prst="rect">
            <a:avLst/>
          </a:prstGeom>
        </p:spPr>
      </p:pic>
    </p:spTree>
    <p:extLst>
      <p:ext uri="{BB962C8B-B14F-4D97-AF65-F5344CB8AC3E}">
        <p14:creationId xmlns:p14="http://schemas.microsoft.com/office/powerpoint/2010/main" val="23944845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71E48D1-F079-2B43-AB96-B2F4EF8EC11C}"/>
              </a:ext>
            </a:extLst>
          </p:cNvPr>
          <p:cNvSpPr/>
          <p:nvPr/>
        </p:nvSpPr>
        <p:spPr>
          <a:xfrm>
            <a:off x="2722684" y="1343620"/>
            <a:ext cx="6746632" cy="2031325"/>
          </a:xfrm>
          <a:prstGeom prst="rect">
            <a:avLst/>
          </a:prstGeom>
        </p:spPr>
        <p:txBody>
          <a:bodyPr wrap="square">
            <a:spAutoFit/>
          </a:bodyPr>
          <a:lstStyle/>
          <a:p>
            <a:r>
              <a:rPr lang="fi-FI" dirty="0" err="1">
                <a:solidFill>
                  <a:srgbClr val="48AFEE"/>
                </a:solidFill>
                <a:latin typeface="Consolas" panose="020B0609020204030204" pitchFamily="49" charset="0"/>
                <a:cs typeface="Consolas" panose="020B0609020204030204" pitchFamily="49" charset="0"/>
              </a:rPr>
              <a:t>Azure</a:t>
            </a:r>
            <a:r>
              <a:rPr lang="fi-FI" dirty="0">
                <a:solidFill>
                  <a:srgbClr val="48AFEE"/>
                </a:solidFill>
                <a:latin typeface="Consolas" panose="020B0609020204030204" pitchFamily="49" charset="0"/>
                <a:cs typeface="Consolas" panose="020B0609020204030204" pitchFamily="49" charset="0"/>
              </a:rPr>
              <a:t> </a:t>
            </a:r>
            <a:r>
              <a:rPr lang="fi-FI" dirty="0" err="1">
                <a:solidFill>
                  <a:srgbClr val="48AFEE"/>
                </a:solidFill>
                <a:latin typeface="Consolas" panose="020B0609020204030204" pitchFamily="49" charset="0"/>
                <a:cs typeface="Consolas" panose="020B0609020204030204" pitchFamily="49" charset="0"/>
              </a:rPr>
              <a:t>IoT</a:t>
            </a:r>
            <a:r>
              <a:rPr lang="fi-FI" dirty="0">
                <a:solidFill>
                  <a:srgbClr val="48AFEE"/>
                </a:solidFill>
                <a:latin typeface="Consolas" panose="020B0609020204030204" pitchFamily="49" charset="0"/>
                <a:cs typeface="Consolas" panose="020B0609020204030204" pitchFamily="49" charset="0"/>
              </a:rPr>
              <a:t> </a:t>
            </a:r>
            <a:r>
              <a:rPr lang="fi-FI" dirty="0">
                <a:solidFill>
                  <a:schemeClr val="bg1">
                    <a:lumMod val="50000"/>
                  </a:schemeClr>
                </a:solidFill>
                <a:latin typeface="Consolas" panose="020B0609020204030204" pitchFamily="49" charset="0"/>
                <a:cs typeface="Consolas" panose="020B0609020204030204" pitchFamily="49" charset="0"/>
              </a:rPr>
              <a:t>= </a:t>
            </a:r>
            <a:r>
              <a:rPr lang="fi-FI" dirty="0" err="1">
                <a:solidFill>
                  <a:schemeClr val="bg1">
                    <a:lumMod val="50000"/>
                  </a:schemeClr>
                </a:solidFill>
                <a:latin typeface="Consolas" panose="020B0609020204030204" pitchFamily="49" charset="0"/>
                <a:cs typeface="Consolas" panose="020B0609020204030204" pitchFamily="49" charset="0"/>
              </a:rPr>
              <a:t>connect</a:t>
            </a:r>
            <a:r>
              <a:rPr lang="fi-FI" dirty="0">
                <a:solidFill>
                  <a:schemeClr val="bg1">
                    <a:lumMod val="50000"/>
                  </a:schemeClr>
                </a:solidFill>
                <a:latin typeface="Consolas" panose="020B0609020204030204" pitchFamily="49" charset="0"/>
                <a:cs typeface="Consolas" panose="020B0609020204030204" pitchFamily="49" charset="0"/>
              </a:rPr>
              <a:t> </a:t>
            </a:r>
            <a:r>
              <a:rPr lang="fi-FI" dirty="0" err="1">
                <a:solidFill>
                  <a:schemeClr val="bg1">
                    <a:lumMod val="50000"/>
                  </a:schemeClr>
                </a:solidFill>
                <a:latin typeface="Consolas" panose="020B0609020204030204" pitchFamily="49" charset="0"/>
                <a:cs typeface="Consolas" panose="020B0609020204030204" pitchFamily="49" charset="0"/>
              </a:rPr>
              <a:t>various</a:t>
            </a:r>
            <a:r>
              <a:rPr lang="fi-FI" dirty="0">
                <a:solidFill>
                  <a:schemeClr val="bg1">
                    <a:lumMod val="50000"/>
                  </a:schemeClr>
                </a:solidFill>
                <a:latin typeface="Consolas" panose="020B0609020204030204" pitchFamily="49" charset="0"/>
                <a:cs typeface="Consolas" panose="020B0609020204030204" pitchFamily="49" charset="0"/>
              </a:rPr>
              <a:t> </a:t>
            </a:r>
            <a:r>
              <a:rPr lang="fi-FI" dirty="0" err="1">
                <a:solidFill>
                  <a:schemeClr val="bg1">
                    <a:lumMod val="50000"/>
                  </a:schemeClr>
                </a:solidFill>
                <a:latin typeface="Consolas" panose="020B0609020204030204" pitchFamily="49" charset="0"/>
                <a:cs typeface="Consolas" panose="020B0609020204030204" pitchFamily="49" charset="0"/>
              </a:rPr>
              <a:t>devices</a:t>
            </a:r>
            <a:r>
              <a:rPr lang="fi-FI" dirty="0">
                <a:solidFill>
                  <a:schemeClr val="bg1">
                    <a:lumMod val="50000"/>
                  </a:schemeClr>
                </a:solidFill>
                <a:latin typeface="Consolas" panose="020B0609020204030204" pitchFamily="49" charset="0"/>
                <a:cs typeface="Consolas" panose="020B0609020204030204" pitchFamily="49" charset="0"/>
              </a:rPr>
              <a:t> and </a:t>
            </a:r>
            <a:r>
              <a:rPr lang="fi-FI" dirty="0" err="1">
                <a:solidFill>
                  <a:schemeClr val="bg1">
                    <a:lumMod val="50000"/>
                  </a:schemeClr>
                </a:solidFill>
                <a:latin typeface="Consolas" panose="020B0609020204030204" pitchFamily="49" charset="0"/>
                <a:cs typeface="Consolas" panose="020B0609020204030204" pitchFamily="49" charset="0"/>
              </a:rPr>
              <a:t>sensors</a:t>
            </a:r>
            <a:r>
              <a:rPr lang="fi-FI" dirty="0">
                <a:solidFill>
                  <a:schemeClr val="bg1">
                    <a:lumMod val="50000"/>
                  </a:schemeClr>
                </a:solidFill>
                <a:latin typeface="Consolas" panose="020B0609020204030204" pitchFamily="49" charset="0"/>
                <a:cs typeface="Consolas" panose="020B0609020204030204" pitchFamily="49" charset="0"/>
              </a:rPr>
              <a:t> to </a:t>
            </a:r>
            <a:r>
              <a:rPr lang="fi-FI" dirty="0" err="1">
                <a:solidFill>
                  <a:schemeClr val="bg1">
                    <a:lumMod val="50000"/>
                  </a:schemeClr>
                </a:solidFill>
                <a:latin typeface="Consolas" panose="020B0609020204030204" pitchFamily="49" charset="0"/>
                <a:cs typeface="Consolas" panose="020B0609020204030204" pitchFamily="49" charset="0"/>
              </a:rPr>
              <a:t>the</a:t>
            </a:r>
            <a:r>
              <a:rPr lang="fi-FI" dirty="0">
                <a:solidFill>
                  <a:schemeClr val="bg1">
                    <a:lumMod val="50000"/>
                  </a:schemeClr>
                </a:solidFill>
                <a:latin typeface="Consolas" panose="020B0609020204030204" pitchFamily="49" charset="0"/>
                <a:cs typeface="Consolas" panose="020B0609020204030204" pitchFamily="49" charset="0"/>
              </a:rPr>
              <a:t> </a:t>
            </a:r>
            <a:r>
              <a:rPr lang="fi-FI" dirty="0" err="1">
                <a:solidFill>
                  <a:schemeClr val="bg1">
                    <a:lumMod val="50000"/>
                  </a:schemeClr>
                </a:solidFill>
                <a:latin typeface="Consolas" panose="020B0609020204030204" pitchFamily="49" charset="0"/>
                <a:cs typeface="Consolas" panose="020B0609020204030204" pitchFamily="49" charset="0"/>
              </a:rPr>
              <a:t>cloud</a:t>
            </a:r>
            <a:r>
              <a:rPr lang="fi-FI" dirty="0">
                <a:solidFill>
                  <a:schemeClr val="bg1">
                    <a:lumMod val="50000"/>
                  </a:schemeClr>
                </a:solidFill>
                <a:latin typeface="Consolas" panose="020B0609020204030204" pitchFamily="49" charset="0"/>
                <a:cs typeface="Consolas" panose="020B0609020204030204" pitchFamily="49" charset="0"/>
              </a:rPr>
              <a:t> to </a:t>
            </a:r>
            <a:r>
              <a:rPr lang="fi-FI" dirty="0" err="1">
                <a:solidFill>
                  <a:schemeClr val="bg1">
                    <a:lumMod val="50000"/>
                  </a:schemeClr>
                </a:solidFill>
                <a:latin typeface="Consolas" panose="020B0609020204030204" pitchFamily="49" charset="0"/>
                <a:cs typeface="Consolas" panose="020B0609020204030204" pitchFamily="49" charset="0"/>
              </a:rPr>
              <a:t>increase</a:t>
            </a:r>
            <a:r>
              <a:rPr lang="fi-FI" dirty="0">
                <a:solidFill>
                  <a:schemeClr val="bg1">
                    <a:lumMod val="50000"/>
                  </a:schemeClr>
                </a:solidFill>
                <a:latin typeface="Consolas" panose="020B0609020204030204" pitchFamily="49" charset="0"/>
                <a:cs typeface="Consolas" panose="020B0609020204030204" pitchFamily="49" charset="0"/>
              </a:rPr>
              <a:t> </a:t>
            </a:r>
            <a:r>
              <a:rPr lang="fi-FI" dirty="0" err="1">
                <a:solidFill>
                  <a:schemeClr val="bg1">
                    <a:lumMod val="50000"/>
                  </a:schemeClr>
                </a:solidFill>
                <a:latin typeface="Consolas" panose="020B0609020204030204" pitchFamily="49" charset="0"/>
                <a:cs typeface="Consolas" panose="020B0609020204030204" pitchFamily="49" charset="0"/>
              </a:rPr>
              <a:t>operational</a:t>
            </a:r>
            <a:r>
              <a:rPr lang="fi-FI" dirty="0">
                <a:solidFill>
                  <a:schemeClr val="bg1">
                    <a:lumMod val="50000"/>
                  </a:schemeClr>
                </a:solidFill>
                <a:latin typeface="Consolas" panose="020B0609020204030204" pitchFamily="49" charset="0"/>
                <a:cs typeface="Consolas" panose="020B0609020204030204" pitchFamily="49" charset="0"/>
              </a:rPr>
              <a:t> </a:t>
            </a:r>
            <a:r>
              <a:rPr lang="fi-FI" dirty="0" err="1">
                <a:solidFill>
                  <a:schemeClr val="bg1">
                    <a:lumMod val="50000"/>
                  </a:schemeClr>
                </a:solidFill>
                <a:latin typeface="Consolas" panose="020B0609020204030204" pitchFamily="49" charset="0"/>
                <a:cs typeface="Consolas" panose="020B0609020204030204" pitchFamily="49" charset="0"/>
              </a:rPr>
              <a:t>efficiency</a:t>
            </a:r>
            <a:r>
              <a:rPr lang="fi-FI" dirty="0">
                <a:solidFill>
                  <a:schemeClr val="bg1">
                    <a:lumMod val="50000"/>
                  </a:schemeClr>
                </a:solidFill>
                <a:latin typeface="Consolas" panose="020B0609020204030204" pitchFamily="49" charset="0"/>
                <a:cs typeface="Consolas" panose="020B0609020204030204" pitchFamily="49" charset="0"/>
              </a:rPr>
              <a:t>, </a:t>
            </a:r>
            <a:r>
              <a:rPr lang="fi-FI" dirty="0" err="1">
                <a:solidFill>
                  <a:schemeClr val="bg1">
                    <a:lumMod val="50000"/>
                  </a:schemeClr>
                </a:solidFill>
                <a:latin typeface="Consolas" panose="020B0609020204030204" pitchFamily="49" charset="0"/>
                <a:cs typeface="Consolas" panose="020B0609020204030204" pitchFamily="49" charset="0"/>
              </a:rPr>
              <a:t>deliver</a:t>
            </a:r>
            <a:r>
              <a:rPr lang="fi-FI" dirty="0">
                <a:solidFill>
                  <a:schemeClr val="bg1">
                    <a:lumMod val="50000"/>
                  </a:schemeClr>
                </a:solidFill>
                <a:latin typeface="Consolas" panose="020B0609020204030204" pitchFamily="49" charset="0"/>
                <a:cs typeface="Consolas" panose="020B0609020204030204" pitchFamily="49" charset="0"/>
              </a:rPr>
              <a:t> </a:t>
            </a:r>
            <a:r>
              <a:rPr lang="fi-FI" dirty="0" err="1">
                <a:solidFill>
                  <a:schemeClr val="bg1">
                    <a:lumMod val="50000"/>
                  </a:schemeClr>
                </a:solidFill>
                <a:latin typeface="Consolas" panose="020B0609020204030204" pitchFamily="49" charset="0"/>
                <a:cs typeface="Consolas" panose="020B0609020204030204" pitchFamily="49" charset="0"/>
              </a:rPr>
              <a:t>better</a:t>
            </a:r>
            <a:r>
              <a:rPr lang="fi-FI" dirty="0">
                <a:solidFill>
                  <a:schemeClr val="bg1">
                    <a:lumMod val="50000"/>
                  </a:schemeClr>
                </a:solidFill>
                <a:latin typeface="Consolas" panose="020B0609020204030204" pitchFamily="49" charset="0"/>
                <a:cs typeface="Consolas" panose="020B0609020204030204" pitchFamily="49" charset="0"/>
              </a:rPr>
              <a:t> </a:t>
            </a:r>
            <a:r>
              <a:rPr lang="fi-FI" dirty="0" err="1">
                <a:solidFill>
                  <a:schemeClr val="bg1">
                    <a:lumMod val="50000"/>
                  </a:schemeClr>
                </a:solidFill>
                <a:latin typeface="Consolas" panose="020B0609020204030204" pitchFamily="49" charset="0"/>
                <a:cs typeface="Consolas" panose="020B0609020204030204" pitchFamily="49" charset="0"/>
              </a:rPr>
              <a:t>customer</a:t>
            </a:r>
            <a:r>
              <a:rPr lang="fi-FI" dirty="0">
                <a:solidFill>
                  <a:schemeClr val="bg1">
                    <a:lumMod val="50000"/>
                  </a:schemeClr>
                </a:solidFill>
                <a:latin typeface="Consolas" panose="020B0609020204030204" pitchFamily="49" charset="0"/>
                <a:cs typeface="Consolas" panose="020B0609020204030204" pitchFamily="49" charset="0"/>
              </a:rPr>
              <a:t> </a:t>
            </a:r>
            <a:r>
              <a:rPr lang="fi-FI" dirty="0" err="1">
                <a:solidFill>
                  <a:schemeClr val="bg1">
                    <a:lumMod val="50000"/>
                  </a:schemeClr>
                </a:solidFill>
                <a:latin typeface="Consolas" panose="020B0609020204030204" pitchFamily="49" charset="0"/>
                <a:cs typeface="Consolas" panose="020B0609020204030204" pitchFamily="49" charset="0"/>
              </a:rPr>
              <a:t>experiences</a:t>
            </a:r>
            <a:r>
              <a:rPr lang="fi-FI" dirty="0">
                <a:solidFill>
                  <a:schemeClr val="bg1">
                    <a:lumMod val="50000"/>
                  </a:schemeClr>
                </a:solidFill>
                <a:latin typeface="Consolas" panose="020B0609020204030204" pitchFamily="49" charset="0"/>
                <a:cs typeface="Consolas" panose="020B0609020204030204" pitchFamily="49" charset="0"/>
              </a:rPr>
              <a:t> and </a:t>
            </a:r>
            <a:r>
              <a:rPr lang="fi-FI" dirty="0" err="1">
                <a:solidFill>
                  <a:schemeClr val="bg1">
                    <a:lumMod val="50000"/>
                  </a:schemeClr>
                </a:solidFill>
                <a:latin typeface="Consolas" panose="020B0609020204030204" pitchFamily="49" charset="0"/>
                <a:cs typeface="Consolas" panose="020B0609020204030204" pitchFamily="49" charset="0"/>
              </a:rPr>
              <a:t>develop</a:t>
            </a:r>
            <a:r>
              <a:rPr lang="fi-FI" dirty="0">
                <a:solidFill>
                  <a:schemeClr val="bg1">
                    <a:lumMod val="50000"/>
                  </a:schemeClr>
                </a:solidFill>
                <a:latin typeface="Consolas" panose="020B0609020204030204" pitchFamily="49" charset="0"/>
                <a:cs typeface="Consolas" panose="020B0609020204030204" pitchFamily="49" charset="0"/>
              </a:rPr>
              <a:t> </a:t>
            </a:r>
            <a:r>
              <a:rPr lang="fi-FI" dirty="0" err="1">
                <a:solidFill>
                  <a:schemeClr val="bg1">
                    <a:lumMod val="50000"/>
                  </a:schemeClr>
                </a:solidFill>
                <a:latin typeface="Consolas" panose="020B0609020204030204" pitchFamily="49" charset="0"/>
                <a:cs typeface="Consolas" panose="020B0609020204030204" pitchFamily="49" charset="0"/>
              </a:rPr>
              <a:t>opportunities</a:t>
            </a:r>
            <a:r>
              <a:rPr lang="fi-FI" dirty="0">
                <a:solidFill>
                  <a:schemeClr val="bg1">
                    <a:lumMod val="50000"/>
                  </a:schemeClr>
                </a:solidFill>
                <a:latin typeface="Consolas" panose="020B0609020204030204" pitchFamily="49" charset="0"/>
                <a:cs typeface="Consolas" panose="020B0609020204030204" pitchFamily="49" charset="0"/>
              </a:rPr>
              <a:t> to </a:t>
            </a:r>
            <a:r>
              <a:rPr lang="fi-FI" dirty="0" err="1">
                <a:solidFill>
                  <a:schemeClr val="bg1">
                    <a:lumMod val="50000"/>
                  </a:schemeClr>
                </a:solidFill>
                <a:latin typeface="Consolas" panose="020B0609020204030204" pitchFamily="49" charset="0"/>
                <a:cs typeface="Consolas" panose="020B0609020204030204" pitchFamily="49" charset="0"/>
              </a:rPr>
              <a:t>monetize</a:t>
            </a:r>
            <a:r>
              <a:rPr lang="fi-FI" dirty="0">
                <a:solidFill>
                  <a:schemeClr val="bg1">
                    <a:lumMod val="50000"/>
                  </a:schemeClr>
                </a:solidFill>
                <a:latin typeface="Consolas" panose="020B0609020204030204" pitchFamily="49" charset="0"/>
                <a:cs typeface="Consolas" panose="020B0609020204030204" pitchFamily="49" charset="0"/>
              </a:rPr>
              <a:t> </a:t>
            </a:r>
            <a:r>
              <a:rPr lang="fi-FI" dirty="0" err="1">
                <a:solidFill>
                  <a:schemeClr val="bg1">
                    <a:lumMod val="50000"/>
                  </a:schemeClr>
                </a:solidFill>
                <a:latin typeface="Consolas" panose="020B0609020204030204" pitchFamily="49" charset="0"/>
                <a:cs typeface="Consolas" panose="020B0609020204030204" pitchFamily="49" charset="0"/>
              </a:rPr>
              <a:t>the</a:t>
            </a:r>
            <a:r>
              <a:rPr lang="fi-FI" dirty="0">
                <a:solidFill>
                  <a:schemeClr val="bg1">
                    <a:lumMod val="50000"/>
                  </a:schemeClr>
                </a:solidFill>
                <a:latin typeface="Consolas" panose="020B0609020204030204" pitchFamily="49" charset="0"/>
                <a:cs typeface="Consolas" panose="020B0609020204030204" pitchFamily="49" charset="0"/>
              </a:rPr>
              <a:t> data</a:t>
            </a:r>
          </a:p>
          <a:p>
            <a:endParaRPr lang="fi-FI" dirty="0">
              <a:solidFill>
                <a:schemeClr val="bg1">
                  <a:lumMod val="50000"/>
                </a:schemeClr>
              </a:solidFill>
              <a:latin typeface="Consolas" panose="020B0609020204030204" pitchFamily="49" charset="0"/>
              <a:cs typeface="Consolas" panose="020B0609020204030204" pitchFamily="49" charset="0"/>
            </a:endParaRPr>
          </a:p>
          <a:p>
            <a:r>
              <a:rPr lang="fi-FI" dirty="0" err="1">
                <a:solidFill>
                  <a:schemeClr val="bg1">
                    <a:lumMod val="50000"/>
                  </a:schemeClr>
                </a:solidFill>
                <a:latin typeface="Consolas" panose="020B0609020204030204" pitchFamily="49" charset="0"/>
                <a:cs typeface="Consolas" panose="020B0609020204030204" pitchFamily="49" charset="0"/>
              </a:rPr>
              <a:t>The</a:t>
            </a:r>
            <a:r>
              <a:rPr lang="fi-FI" dirty="0">
                <a:solidFill>
                  <a:schemeClr val="bg1">
                    <a:lumMod val="50000"/>
                  </a:schemeClr>
                </a:solidFill>
                <a:latin typeface="Consolas" panose="020B0609020204030204" pitchFamily="49" charset="0"/>
                <a:cs typeface="Consolas" panose="020B0609020204030204" pitchFamily="49" charset="0"/>
              </a:rPr>
              <a:t> </a:t>
            </a:r>
            <a:r>
              <a:rPr lang="fi-FI" dirty="0" err="1">
                <a:solidFill>
                  <a:schemeClr val="bg1">
                    <a:lumMod val="50000"/>
                  </a:schemeClr>
                </a:solidFill>
                <a:latin typeface="Consolas" panose="020B0609020204030204" pitchFamily="49" charset="0"/>
                <a:cs typeface="Consolas" panose="020B0609020204030204" pitchFamily="49" charset="0"/>
              </a:rPr>
              <a:t>things</a:t>
            </a:r>
            <a:r>
              <a:rPr lang="fi-FI" dirty="0">
                <a:solidFill>
                  <a:schemeClr val="bg1">
                    <a:lumMod val="50000"/>
                  </a:schemeClr>
                </a:solidFill>
                <a:latin typeface="Consolas" panose="020B0609020204030204" pitchFamily="49" charset="0"/>
                <a:cs typeface="Consolas" panose="020B0609020204030204" pitchFamily="49" charset="0"/>
              </a:rPr>
              <a:t> </a:t>
            </a:r>
            <a:r>
              <a:rPr lang="fi-FI" dirty="0" err="1">
                <a:solidFill>
                  <a:schemeClr val="bg1">
                    <a:lumMod val="50000"/>
                  </a:schemeClr>
                </a:solidFill>
                <a:latin typeface="Consolas" panose="020B0609020204030204" pitchFamily="49" charset="0"/>
                <a:cs typeface="Consolas" panose="020B0609020204030204" pitchFamily="49" charset="0"/>
              </a:rPr>
              <a:t>can</a:t>
            </a:r>
            <a:r>
              <a:rPr lang="fi-FI" dirty="0">
                <a:solidFill>
                  <a:schemeClr val="bg1">
                    <a:lumMod val="50000"/>
                  </a:schemeClr>
                </a:solidFill>
                <a:latin typeface="Consolas" panose="020B0609020204030204" pitchFamily="49" charset="0"/>
                <a:cs typeface="Consolas" panose="020B0609020204030204" pitchFamily="49" charset="0"/>
              </a:rPr>
              <a:t> </a:t>
            </a:r>
            <a:r>
              <a:rPr lang="fi-FI" dirty="0" err="1">
                <a:solidFill>
                  <a:schemeClr val="bg1">
                    <a:lumMod val="50000"/>
                  </a:schemeClr>
                </a:solidFill>
                <a:latin typeface="Consolas" panose="020B0609020204030204" pitchFamily="49" charset="0"/>
                <a:cs typeface="Consolas" panose="020B0609020204030204" pitchFamily="49" charset="0"/>
              </a:rPr>
              <a:t>be</a:t>
            </a:r>
            <a:r>
              <a:rPr lang="fi-FI" dirty="0">
                <a:solidFill>
                  <a:schemeClr val="bg1">
                    <a:lumMod val="50000"/>
                  </a:schemeClr>
                </a:solidFill>
                <a:latin typeface="Consolas" panose="020B0609020204030204" pitchFamily="49" charset="0"/>
                <a:cs typeface="Consolas" panose="020B0609020204030204" pitchFamily="49" charset="0"/>
              </a:rPr>
              <a:t> for </a:t>
            </a:r>
            <a:r>
              <a:rPr lang="fi-FI" dirty="0" err="1">
                <a:solidFill>
                  <a:schemeClr val="bg1">
                    <a:lumMod val="50000"/>
                  </a:schemeClr>
                </a:solidFill>
                <a:latin typeface="Consolas" panose="020B0609020204030204" pitchFamily="49" charset="0"/>
                <a:cs typeface="Consolas" panose="020B0609020204030204" pitchFamily="49" charset="0"/>
              </a:rPr>
              <a:t>example</a:t>
            </a:r>
            <a:r>
              <a:rPr lang="fi-FI" dirty="0">
                <a:solidFill>
                  <a:schemeClr val="bg1">
                    <a:lumMod val="50000"/>
                  </a:schemeClr>
                </a:solidFill>
                <a:latin typeface="Consolas" panose="020B0609020204030204" pitchFamily="49" charset="0"/>
                <a:cs typeface="Consolas" panose="020B0609020204030204" pitchFamily="49" charset="0"/>
              </a:rPr>
              <a:t> </a:t>
            </a:r>
            <a:r>
              <a:rPr lang="fi-FI" dirty="0" err="1">
                <a:solidFill>
                  <a:schemeClr val="bg1">
                    <a:lumMod val="50000"/>
                  </a:schemeClr>
                </a:solidFill>
                <a:latin typeface="Consolas" panose="020B0609020204030204" pitchFamily="49" charset="0"/>
                <a:cs typeface="Consolas" panose="020B0609020204030204" pitchFamily="49" charset="0"/>
              </a:rPr>
              <a:t>office</a:t>
            </a:r>
            <a:r>
              <a:rPr lang="fi-FI" dirty="0">
                <a:solidFill>
                  <a:schemeClr val="bg1">
                    <a:lumMod val="50000"/>
                  </a:schemeClr>
                </a:solidFill>
                <a:latin typeface="Consolas" panose="020B0609020204030204" pitchFamily="49" charset="0"/>
                <a:cs typeface="Consolas" panose="020B0609020204030204" pitchFamily="49" charset="0"/>
              </a:rPr>
              <a:t> </a:t>
            </a:r>
            <a:r>
              <a:rPr lang="fi-FI" dirty="0" err="1">
                <a:solidFill>
                  <a:schemeClr val="bg1">
                    <a:lumMod val="50000"/>
                  </a:schemeClr>
                </a:solidFill>
                <a:latin typeface="Consolas" panose="020B0609020204030204" pitchFamily="49" charset="0"/>
                <a:cs typeface="Consolas" panose="020B0609020204030204" pitchFamily="49" charset="0"/>
              </a:rPr>
              <a:t>buildings</a:t>
            </a:r>
            <a:r>
              <a:rPr lang="fi-FI" dirty="0">
                <a:solidFill>
                  <a:schemeClr val="bg1">
                    <a:lumMod val="50000"/>
                  </a:schemeClr>
                </a:solidFill>
                <a:latin typeface="Consolas" panose="020B0609020204030204" pitchFamily="49" charset="0"/>
                <a:cs typeface="Consolas" panose="020B0609020204030204" pitchFamily="49" charset="0"/>
              </a:rPr>
              <a:t>, home </a:t>
            </a:r>
            <a:r>
              <a:rPr lang="fi-FI" dirty="0" err="1">
                <a:solidFill>
                  <a:schemeClr val="bg1">
                    <a:lumMod val="50000"/>
                  </a:schemeClr>
                </a:solidFill>
                <a:latin typeface="Consolas" panose="020B0609020204030204" pitchFamily="49" charset="0"/>
                <a:cs typeface="Consolas" panose="020B0609020204030204" pitchFamily="49" charset="0"/>
              </a:rPr>
              <a:t>appliances</a:t>
            </a:r>
            <a:r>
              <a:rPr lang="fi-FI" dirty="0">
                <a:solidFill>
                  <a:schemeClr val="bg1">
                    <a:lumMod val="50000"/>
                  </a:schemeClr>
                </a:solidFill>
                <a:latin typeface="Consolas" panose="020B0609020204030204" pitchFamily="49" charset="0"/>
                <a:cs typeface="Consolas" panose="020B0609020204030204" pitchFamily="49" charset="0"/>
              </a:rPr>
              <a:t>, </a:t>
            </a:r>
            <a:r>
              <a:rPr lang="fi-FI" dirty="0" err="1">
                <a:solidFill>
                  <a:schemeClr val="bg1">
                    <a:lumMod val="50000"/>
                  </a:schemeClr>
                </a:solidFill>
                <a:latin typeface="Consolas" panose="020B0609020204030204" pitchFamily="49" charset="0"/>
                <a:cs typeface="Consolas" panose="020B0609020204030204" pitchFamily="49" charset="0"/>
              </a:rPr>
              <a:t>vehicles</a:t>
            </a:r>
            <a:r>
              <a:rPr lang="fi-FI" dirty="0">
                <a:solidFill>
                  <a:schemeClr val="bg1">
                    <a:lumMod val="50000"/>
                  </a:schemeClr>
                </a:solidFill>
                <a:latin typeface="Consolas" panose="020B0609020204030204" pitchFamily="49" charset="0"/>
                <a:cs typeface="Consolas" panose="020B0609020204030204" pitchFamily="49" charset="0"/>
              </a:rPr>
              <a:t>, </a:t>
            </a:r>
            <a:r>
              <a:rPr lang="fi-FI" dirty="0" err="1">
                <a:solidFill>
                  <a:schemeClr val="bg1">
                    <a:lumMod val="50000"/>
                  </a:schemeClr>
                </a:solidFill>
                <a:latin typeface="Consolas" panose="020B0609020204030204" pitchFamily="49" charset="0"/>
                <a:cs typeface="Consolas" panose="020B0609020204030204" pitchFamily="49" charset="0"/>
              </a:rPr>
              <a:t>elevators</a:t>
            </a:r>
            <a:r>
              <a:rPr lang="fi-FI" dirty="0">
                <a:solidFill>
                  <a:schemeClr val="bg1">
                    <a:lumMod val="50000"/>
                  </a:schemeClr>
                </a:solidFill>
                <a:latin typeface="Consolas" panose="020B0609020204030204" pitchFamily="49" charset="0"/>
                <a:cs typeface="Consolas" panose="020B0609020204030204" pitchFamily="49" charset="0"/>
              </a:rPr>
              <a:t> </a:t>
            </a:r>
            <a:r>
              <a:rPr lang="fi-FI" dirty="0" err="1">
                <a:solidFill>
                  <a:schemeClr val="bg1">
                    <a:lumMod val="50000"/>
                  </a:schemeClr>
                </a:solidFill>
                <a:latin typeface="Consolas" panose="020B0609020204030204" pitchFamily="49" charset="0"/>
                <a:cs typeface="Consolas" panose="020B0609020204030204" pitchFamily="49" charset="0"/>
              </a:rPr>
              <a:t>or</a:t>
            </a:r>
            <a:r>
              <a:rPr lang="fi-FI" dirty="0">
                <a:solidFill>
                  <a:schemeClr val="bg1">
                    <a:lumMod val="50000"/>
                  </a:schemeClr>
                </a:solidFill>
                <a:latin typeface="Consolas" panose="020B0609020204030204" pitchFamily="49" charset="0"/>
                <a:cs typeface="Consolas" panose="020B0609020204030204" pitchFamily="49" charset="0"/>
              </a:rPr>
              <a:t> </a:t>
            </a:r>
            <a:r>
              <a:rPr lang="fi-FI" dirty="0" err="1">
                <a:solidFill>
                  <a:schemeClr val="bg1">
                    <a:lumMod val="50000"/>
                  </a:schemeClr>
                </a:solidFill>
                <a:latin typeface="Consolas" panose="020B0609020204030204" pitchFamily="49" charset="0"/>
                <a:cs typeface="Consolas" panose="020B0609020204030204" pitchFamily="49" charset="0"/>
              </a:rPr>
              <a:t>vending</a:t>
            </a:r>
            <a:r>
              <a:rPr lang="fi-FI" dirty="0">
                <a:solidFill>
                  <a:schemeClr val="bg1">
                    <a:lumMod val="50000"/>
                  </a:schemeClr>
                </a:solidFill>
                <a:latin typeface="Consolas" panose="020B0609020204030204" pitchFamily="49" charset="0"/>
                <a:cs typeface="Consolas" panose="020B0609020204030204" pitchFamily="49" charset="0"/>
              </a:rPr>
              <a:t> </a:t>
            </a:r>
            <a:r>
              <a:rPr lang="fi-FI" dirty="0" err="1">
                <a:solidFill>
                  <a:schemeClr val="bg1">
                    <a:lumMod val="50000"/>
                  </a:schemeClr>
                </a:solidFill>
                <a:latin typeface="Consolas" panose="020B0609020204030204" pitchFamily="49" charset="0"/>
                <a:cs typeface="Consolas" panose="020B0609020204030204" pitchFamily="49" charset="0"/>
              </a:rPr>
              <a:t>machines</a:t>
            </a:r>
            <a:r>
              <a:rPr lang="fi-FI" dirty="0">
                <a:solidFill>
                  <a:schemeClr val="bg1">
                    <a:lumMod val="50000"/>
                  </a:schemeClr>
                </a:solidFill>
                <a:latin typeface="Consolas" panose="020B0609020204030204" pitchFamily="49" charset="0"/>
                <a:cs typeface="Consolas" panose="020B0609020204030204" pitchFamily="49" charset="0"/>
              </a:rPr>
              <a:t>.</a:t>
            </a:r>
          </a:p>
        </p:txBody>
      </p:sp>
      <p:pic>
        <p:nvPicPr>
          <p:cNvPr id="3" name="Picture 2">
            <a:extLst>
              <a:ext uri="{FF2B5EF4-FFF2-40B4-BE49-F238E27FC236}">
                <a16:creationId xmlns:a16="http://schemas.microsoft.com/office/drawing/2014/main" id="{1DE731CE-155D-F74E-8CEB-6EEAA9050AC0}"/>
              </a:ext>
            </a:extLst>
          </p:cNvPr>
          <p:cNvPicPr>
            <a:picLocks noChangeAspect="1"/>
          </p:cNvPicPr>
          <p:nvPr/>
        </p:nvPicPr>
        <p:blipFill>
          <a:blip r:embed="rId2"/>
          <a:stretch>
            <a:fillRect/>
          </a:stretch>
        </p:blipFill>
        <p:spPr>
          <a:xfrm>
            <a:off x="1437309" y="1472829"/>
            <a:ext cx="889000" cy="889000"/>
          </a:xfrm>
          <a:prstGeom prst="rect">
            <a:avLst/>
          </a:prstGeom>
        </p:spPr>
      </p:pic>
    </p:spTree>
    <p:extLst>
      <p:ext uri="{BB962C8B-B14F-4D97-AF65-F5344CB8AC3E}">
        <p14:creationId xmlns:p14="http://schemas.microsoft.com/office/powerpoint/2010/main" val="32857619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 screenshot of a computer&#10;&#10;Description automatically generated">
            <a:extLst>
              <a:ext uri="{FF2B5EF4-FFF2-40B4-BE49-F238E27FC236}">
                <a16:creationId xmlns:a16="http://schemas.microsoft.com/office/drawing/2014/main" id="{2D393F38-9E00-0043-A6B7-D8520BC08F9A}"/>
              </a:ext>
            </a:extLst>
          </p:cNvPr>
          <p:cNvPicPr>
            <a:picLocks noChangeAspect="1"/>
          </p:cNvPicPr>
          <p:nvPr/>
        </p:nvPicPr>
        <p:blipFill>
          <a:blip r:embed="rId2"/>
          <a:stretch>
            <a:fillRect/>
          </a:stretch>
        </p:blipFill>
        <p:spPr>
          <a:xfrm>
            <a:off x="643467" y="648208"/>
            <a:ext cx="10905066" cy="5561583"/>
          </a:xfrm>
          <a:prstGeom prst="rect">
            <a:avLst/>
          </a:prstGeom>
        </p:spPr>
      </p:pic>
    </p:spTree>
    <p:extLst>
      <p:ext uri="{BB962C8B-B14F-4D97-AF65-F5344CB8AC3E}">
        <p14:creationId xmlns:p14="http://schemas.microsoft.com/office/powerpoint/2010/main" val="28281466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71E48D1-F079-2B43-AB96-B2F4EF8EC11C}"/>
              </a:ext>
            </a:extLst>
          </p:cNvPr>
          <p:cNvSpPr/>
          <p:nvPr/>
        </p:nvSpPr>
        <p:spPr>
          <a:xfrm>
            <a:off x="2722684" y="1343620"/>
            <a:ext cx="6746632" cy="1477328"/>
          </a:xfrm>
          <a:prstGeom prst="rect">
            <a:avLst/>
          </a:prstGeom>
        </p:spPr>
        <p:txBody>
          <a:bodyPr wrap="square">
            <a:spAutoFit/>
          </a:bodyPr>
          <a:lstStyle/>
          <a:p>
            <a:r>
              <a:rPr lang="fi-FI" dirty="0" err="1">
                <a:solidFill>
                  <a:srgbClr val="48AFEE"/>
                </a:solidFill>
                <a:latin typeface="Consolas" panose="020B0609020204030204" pitchFamily="49" charset="0"/>
                <a:cs typeface="Consolas" panose="020B0609020204030204" pitchFamily="49" charset="0"/>
              </a:rPr>
              <a:t>Cognitive</a:t>
            </a:r>
            <a:r>
              <a:rPr lang="fi-FI" dirty="0">
                <a:solidFill>
                  <a:srgbClr val="48AFEE"/>
                </a:solidFill>
                <a:latin typeface="Consolas" panose="020B0609020204030204" pitchFamily="49" charset="0"/>
                <a:cs typeface="Consolas" panose="020B0609020204030204" pitchFamily="49" charset="0"/>
              </a:rPr>
              <a:t> Services </a:t>
            </a:r>
            <a:r>
              <a:rPr lang="fi-FI" dirty="0">
                <a:solidFill>
                  <a:schemeClr val="bg1">
                    <a:lumMod val="50000"/>
                  </a:schemeClr>
                </a:solidFill>
                <a:latin typeface="Consolas" panose="020B0609020204030204" pitchFamily="49" charset="0"/>
                <a:cs typeface="Consolas" panose="020B0609020204030204" pitchFamily="49" charset="0"/>
              </a:rPr>
              <a:t>= </a:t>
            </a:r>
            <a:r>
              <a:rPr lang="fi-FI" dirty="0" err="1">
                <a:solidFill>
                  <a:schemeClr val="bg1">
                    <a:lumMod val="50000"/>
                  </a:schemeClr>
                </a:solidFill>
                <a:latin typeface="Consolas" panose="020B0609020204030204" pitchFamily="49" charset="0"/>
                <a:cs typeface="Consolas" panose="020B0609020204030204" pitchFamily="49" charset="0"/>
              </a:rPr>
              <a:t>APIs</a:t>
            </a:r>
            <a:r>
              <a:rPr lang="fi-FI" dirty="0">
                <a:solidFill>
                  <a:schemeClr val="bg1">
                    <a:lumMod val="50000"/>
                  </a:schemeClr>
                </a:solidFill>
                <a:latin typeface="Consolas" panose="020B0609020204030204" pitchFamily="49" charset="0"/>
                <a:cs typeface="Consolas" panose="020B0609020204030204" pitchFamily="49" charset="0"/>
              </a:rPr>
              <a:t>, </a:t>
            </a:r>
            <a:r>
              <a:rPr lang="fi-FI" dirty="0" err="1">
                <a:solidFill>
                  <a:schemeClr val="bg1">
                    <a:lumMod val="50000"/>
                  </a:schemeClr>
                </a:solidFill>
                <a:latin typeface="Consolas" panose="020B0609020204030204" pitchFamily="49" charset="0"/>
                <a:cs typeface="Consolas" panose="020B0609020204030204" pitchFamily="49" charset="0"/>
              </a:rPr>
              <a:t>SDKs</a:t>
            </a:r>
            <a:r>
              <a:rPr lang="fi-FI" dirty="0">
                <a:solidFill>
                  <a:schemeClr val="bg1">
                    <a:lumMod val="50000"/>
                  </a:schemeClr>
                </a:solidFill>
                <a:latin typeface="Consolas" panose="020B0609020204030204" pitchFamily="49" charset="0"/>
                <a:cs typeface="Consolas" panose="020B0609020204030204" pitchFamily="49" charset="0"/>
              </a:rPr>
              <a:t> and </a:t>
            </a:r>
            <a:r>
              <a:rPr lang="fi-FI" dirty="0" err="1">
                <a:solidFill>
                  <a:schemeClr val="bg1">
                    <a:lumMod val="50000"/>
                  </a:schemeClr>
                </a:solidFill>
                <a:latin typeface="Consolas" panose="020B0609020204030204" pitchFamily="49" charset="0"/>
                <a:cs typeface="Consolas" panose="020B0609020204030204" pitchFamily="49" charset="0"/>
              </a:rPr>
              <a:t>services</a:t>
            </a:r>
            <a:r>
              <a:rPr lang="fi-FI" dirty="0">
                <a:solidFill>
                  <a:schemeClr val="bg1">
                    <a:lumMod val="50000"/>
                  </a:schemeClr>
                </a:solidFill>
                <a:latin typeface="Consolas" panose="020B0609020204030204" pitchFamily="49" charset="0"/>
                <a:cs typeface="Consolas" panose="020B0609020204030204" pitchFamily="49" charset="0"/>
              </a:rPr>
              <a:t> </a:t>
            </a:r>
            <a:r>
              <a:rPr lang="fi-FI" dirty="0" err="1">
                <a:solidFill>
                  <a:schemeClr val="bg1">
                    <a:lumMod val="50000"/>
                  </a:schemeClr>
                </a:solidFill>
                <a:latin typeface="Consolas" panose="020B0609020204030204" pitchFamily="49" charset="0"/>
                <a:cs typeface="Consolas" panose="020B0609020204030204" pitchFamily="49" charset="0"/>
              </a:rPr>
              <a:t>available</a:t>
            </a:r>
            <a:r>
              <a:rPr lang="fi-FI" dirty="0">
                <a:solidFill>
                  <a:schemeClr val="bg1">
                    <a:lumMod val="50000"/>
                  </a:schemeClr>
                </a:solidFill>
                <a:latin typeface="Consolas" panose="020B0609020204030204" pitchFamily="49" charset="0"/>
                <a:cs typeface="Consolas" panose="020B0609020204030204" pitchFamily="49" charset="0"/>
              </a:rPr>
              <a:t> to help </a:t>
            </a:r>
            <a:r>
              <a:rPr lang="fi-FI" dirty="0" err="1">
                <a:solidFill>
                  <a:schemeClr val="bg1">
                    <a:lumMod val="50000"/>
                  </a:schemeClr>
                </a:solidFill>
                <a:latin typeface="Consolas" panose="020B0609020204030204" pitchFamily="49" charset="0"/>
                <a:cs typeface="Consolas" panose="020B0609020204030204" pitchFamily="49" charset="0"/>
              </a:rPr>
              <a:t>devs</a:t>
            </a:r>
            <a:r>
              <a:rPr lang="fi-FI" dirty="0">
                <a:solidFill>
                  <a:schemeClr val="bg1">
                    <a:lumMod val="50000"/>
                  </a:schemeClr>
                </a:solidFill>
                <a:latin typeface="Consolas" panose="020B0609020204030204" pitchFamily="49" charset="0"/>
                <a:cs typeface="Consolas" panose="020B0609020204030204" pitchFamily="49" charset="0"/>
              </a:rPr>
              <a:t> </a:t>
            </a:r>
            <a:r>
              <a:rPr lang="fi-FI" dirty="0" err="1">
                <a:solidFill>
                  <a:schemeClr val="bg1">
                    <a:lumMod val="50000"/>
                  </a:schemeClr>
                </a:solidFill>
                <a:latin typeface="Consolas" panose="020B0609020204030204" pitchFamily="49" charset="0"/>
                <a:cs typeface="Consolas" panose="020B0609020204030204" pitchFamily="49" charset="0"/>
              </a:rPr>
              <a:t>build</a:t>
            </a:r>
            <a:r>
              <a:rPr lang="fi-FI" dirty="0">
                <a:solidFill>
                  <a:schemeClr val="bg1">
                    <a:lumMod val="50000"/>
                  </a:schemeClr>
                </a:solidFill>
                <a:latin typeface="Consolas" panose="020B0609020204030204" pitchFamily="49" charset="0"/>
                <a:cs typeface="Consolas" panose="020B0609020204030204" pitchFamily="49" charset="0"/>
              </a:rPr>
              <a:t> </a:t>
            </a:r>
            <a:r>
              <a:rPr lang="fi-FI" dirty="0" err="1">
                <a:solidFill>
                  <a:schemeClr val="bg1">
                    <a:lumMod val="50000"/>
                  </a:schemeClr>
                </a:solidFill>
                <a:latin typeface="Consolas" panose="020B0609020204030204" pitchFamily="49" charset="0"/>
                <a:cs typeface="Consolas" panose="020B0609020204030204" pitchFamily="49" charset="0"/>
              </a:rPr>
              <a:t>intelligent</a:t>
            </a:r>
            <a:r>
              <a:rPr lang="fi-FI" dirty="0">
                <a:solidFill>
                  <a:schemeClr val="bg1">
                    <a:lumMod val="50000"/>
                  </a:schemeClr>
                </a:solidFill>
                <a:latin typeface="Consolas" panose="020B0609020204030204" pitchFamily="49" charset="0"/>
                <a:cs typeface="Consolas" panose="020B0609020204030204" pitchFamily="49" charset="0"/>
              </a:rPr>
              <a:t> </a:t>
            </a:r>
            <a:r>
              <a:rPr lang="fi-FI" dirty="0" err="1">
                <a:solidFill>
                  <a:schemeClr val="bg1">
                    <a:lumMod val="50000"/>
                  </a:schemeClr>
                </a:solidFill>
                <a:latin typeface="Consolas" panose="020B0609020204030204" pitchFamily="49" charset="0"/>
                <a:cs typeface="Consolas" panose="020B0609020204030204" pitchFamily="49" charset="0"/>
              </a:rPr>
              <a:t>apps</a:t>
            </a:r>
            <a:r>
              <a:rPr lang="fi-FI" dirty="0">
                <a:solidFill>
                  <a:schemeClr val="bg1">
                    <a:lumMod val="50000"/>
                  </a:schemeClr>
                </a:solidFill>
                <a:latin typeface="Consolas" panose="020B0609020204030204" pitchFamily="49" charset="0"/>
                <a:cs typeface="Consolas" panose="020B0609020204030204" pitchFamily="49" charset="0"/>
              </a:rPr>
              <a:t> </a:t>
            </a:r>
            <a:r>
              <a:rPr lang="fi-FI" dirty="0" err="1">
                <a:solidFill>
                  <a:schemeClr val="bg1">
                    <a:lumMod val="50000"/>
                  </a:schemeClr>
                </a:solidFill>
                <a:latin typeface="Consolas" panose="020B0609020204030204" pitchFamily="49" charset="0"/>
                <a:cs typeface="Consolas" panose="020B0609020204030204" pitchFamily="49" charset="0"/>
              </a:rPr>
              <a:t>without</a:t>
            </a:r>
            <a:r>
              <a:rPr lang="fi-FI" dirty="0">
                <a:solidFill>
                  <a:schemeClr val="bg1">
                    <a:lumMod val="50000"/>
                  </a:schemeClr>
                </a:solidFill>
                <a:latin typeface="Consolas" panose="020B0609020204030204" pitchFamily="49" charset="0"/>
                <a:cs typeface="Consolas" panose="020B0609020204030204" pitchFamily="49" charset="0"/>
              </a:rPr>
              <a:t> </a:t>
            </a:r>
            <a:r>
              <a:rPr lang="fi-FI" dirty="0" err="1">
                <a:solidFill>
                  <a:schemeClr val="bg1">
                    <a:lumMod val="50000"/>
                  </a:schemeClr>
                </a:solidFill>
                <a:latin typeface="Consolas" panose="020B0609020204030204" pitchFamily="49" charset="0"/>
                <a:cs typeface="Consolas" panose="020B0609020204030204" pitchFamily="49" charset="0"/>
              </a:rPr>
              <a:t>having</a:t>
            </a:r>
            <a:r>
              <a:rPr lang="fi-FI" dirty="0">
                <a:solidFill>
                  <a:schemeClr val="bg1">
                    <a:lumMod val="50000"/>
                  </a:schemeClr>
                </a:solidFill>
                <a:latin typeface="Consolas" panose="020B0609020204030204" pitchFamily="49" charset="0"/>
                <a:cs typeface="Consolas" panose="020B0609020204030204" pitchFamily="49" charset="0"/>
              </a:rPr>
              <a:t> </a:t>
            </a:r>
            <a:r>
              <a:rPr lang="fi-FI" dirty="0" err="1">
                <a:solidFill>
                  <a:schemeClr val="bg1">
                    <a:lumMod val="50000"/>
                  </a:schemeClr>
                </a:solidFill>
                <a:latin typeface="Consolas" panose="020B0609020204030204" pitchFamily="49" charset="0"/>
                <a:cs typeface="Consolas" panose="020B0609020204030204" pitchFamily="49" charset="0"/>
              </a:rPr>
              <a:t>direct</a:t>
            </a:r>
            <a:r>
              <a:rPr lang="fi-FI" dirty="0">
                <a:solidFill>
                  <a:schemeClr val="bg1">
                    <a:lumMod val="50000"/>
                  </a:schemeClr>
                </a:solidFill>
                <a:latin typeface="Consolas" panose="020B0609020204030204" pitchFamily="49" charset="0"/>
                <a:cs typeface="Consolas" panose="020B0609020204030204" pitchFamily="49" charset="0"/>
              </a:rPr>
              <a:t> AI </a:t>
            </a:r>
            <a:r>
              <a:rPr lang="fi-FI" dirty="0" err="1">
                <a:solidFill>
                  <a:schemeClr val="bg1">
                    <a:lumMod val="50000"/>
                  </a:schemeClr>
                </a:solidFill>
                <a:latin typeface="Consolas" panose="020B0609020204030204" pitchFamily="49" charset="0"/>
                <a:cs typeface="Consolas" panose="020B0609020204030204" pitchFamily="49" charset="0"/>
              </a:rPr>
              <a:t>or</a:t>
            </a:r>
            <a:r>
              <a:rPr lang="fi-FI" dirty="0">
                <a:solidFill>
                  <a:schemeClr val="bg1">
                    <a:lumMod val="50000"/>
                  </a:schemeClr>
                </a:solidFill>
                <a:latin typeface="Consolas" panose="020B0609020204030204" pitchFamily="49" charset="0"/>
                <a:cs typeface="Consolas" panose="020B0609020204030204" pitchFamily="49" charset="0"/>
              </a:rPr>
              <a:t> data science </a:t>
            </a:r>
            <a:r>
              <a:rPr lang="fi-FI" dirty="0" err="1">
                <a:solidFill>
                  <a:schemeClr val="bg1">
                    <a:lumMod val="50000"/>
                  </a:schemeClr>
                </a:solidFill>
                <a:latin typeface="Consolas" panose="020B0609020204030204" pitchFamily="49" charset="0"/>
                <a:cs typeface="Consolas" panose="020B0609020204030204" pitchFamily="49" charset="0"/>
              </a:rPr>
              <a:t>skills</a:t>
            </a:r>
            <a:r>
              <a:rPr lang="fi-FI" dirty="0">
                <a:solidFill>
                  <a:schemeClr val="bg1">
                    <a:lumMod val="50000"/>
                  </a:schemeClr>
                </a:solidFill>
                <a:latin typeface="Consolas" panose="020B0609020204030204" pitchFamily="49" charset="0"/>
                <a:cs typeface="Consolas" panose="020B0609020204030204" pitchFamily="49" charset="0"/>
              </a:rPr>
              <a:t> </a:t>
            </a:r>
            <a:r>
              <a:rPr lang="fi-FI" dirty="0" err="1">
                <a:solidFill>
                  <a:schemeClr val="bg1">
                    <a:lumMod val="50000"/>
                  </a:schemeClr>
                </a:solidFill>
                <a:latin typeface="Consolas" panose="020B0609020204030204" pitchFamily="49" charset="0"/>
                <a:cs typeface="Consolas" panose="020B0609020204030204" pitchFamily="49" charset="0"/>
              </a:rPr>
              <a:t>or</a:t>
            </a:r>
            <a:r>
              <a:rPr lang="fi-FI" dirty="0">
                <a:solidFill>
                  <a:schemeClr val="bg1">
                    <a:lumMod val="50000"/>
                  </a:schemeClr>
                </a:solidFill>
                <a:latin typeface="Consolas" panose="020B0609020204030204" pitchFamily="49" charset="0"/>
                <a:cs typeface="Consolas" panose="020B0609020204030204" pitchFamily="49" charset="0"/>
              </a:rPr>
              <a:t> </a:t>
            </a:r>
            <a:r>
              <a:rPr lang="fi-FI" dirty="0" err="1">
                <a:solidFill>
                  <a:schemeClr val="bg1">
                    <a:lumMod val="50000"/>
                  </a:schemeClr>
                </a:solidFill>
                <a:latin typeface="Consolas" panose="020B0609020204030204" pitchFamily="49" charset="0"/>
                <a:cs typeface="Consolas" panose="020B0609020204030204" pitchFamily="49" charset="0"/>
              </a:rPr>
              <a:t>knowledge</a:t>
            </a:r>
            <a:r>
              <a:rPr lang="fi-FI" dirty="0">
                <a:solidFill>
                  <a:schemeClr val="bg1">
                    <a:lumMod val="50000"/>
                  </a:schemeClr>
                </a:solidFill>
                <a:latin typeface="Consolas" panose="020B0609020204030204" pitchFamily="49" charset="0"/>
                <a:cs typeface="Consolas" panose="020B0609020204030204" pitchFamily="49" charset="0"/>
              </a:rPr>
              <a:t>. </a:t>
            </a:r>
            <a:r>
              <a:rPr lang="fi-FI" dirty="0" err="1">
                <a:solidFill>
                  <a:schemeClr val="bg1">
                    <a:lumMod val="50000"/>
                  </a:schemeClr>
                </a:solidFill>
                <a:latin typeface="Consolas" panose="020B0609020204030204" pitchFamily="49" charset="0"/>
                <a:cs typeface="Consolas" panose="020B0609020204030204" pitchFamily="49" charset="0"/>
              </a:rPr>
              <a:t>There</a:t>
            </a:r>
            <a:r>
              <a:rPr lang="fi-FI" dirty="0">
                <a:solidFill>
                  <a:schemeClr val="bg1">
                    <a:lumMod val="50000"/>
                  </a:schemeClr>
                </a:solidFill>
                <a:latin typeface="Consolas" panose="020B0609020204030204" pitchFamily="49" charset="0"/>
                <a:cs typeface="Consolas" panose="020B0609020204030204" pitchFamily="49" charset="0"/>
              </a:rPr>
              <a:t> </a:t>
            </a:r>
            <a:r>
              <a:rPr lang="fi-FI" dirty="0" err="1">
                <a:solidFill>
                  <a:schemeClr val="bg1">
                    <a:lumMod val="50000"/>
                  </a:schemeClr>
                </a:solidFill>
                <a:latin typeface="Consolas" panose="020B0609020204030204" pitchFamily="49" charset="0"/>
                <a:cs typeface="Consolas" panose="020B0609020204030204" pitchFamily="49" charset="0"/>
              </a:rPr>
              <a:t>are</a:t>
            </a:r>
            <a:r>
              <a:rPr lang="fi-FI" dirty="0">
                <a:solidFill>
                  <a:schemeClr val="bg1">
                    <a:lumMod val="50000"/>
                  </a:schemeClr>
                </a:solidFill>
                <a:latin typeface="Consolas" panose="020B0609020204030204" pitchFamily="49" charset="0"/>
                <a:cs typeface="Consolas" panose="020B0609020204030204" pitchFamily="49" charset="0"/>
              </a:rPr>
              <a:t> </a:t>
            </a:r>
            <a:r>
              <a:rPr lang="fi-FI" dirty="0" err="1">
                <a:solidFill>
                  <a:schemeClr val="bg1">
                    <a:lumMod val="50000"/>
                  </a:schemeClr>
                </a:solidFill>
                <a:latin typeface="Consolas" panose="020B0609020204030204" pitchFamily="49" charset="0"/>
                <a:cs typeface="Consolas" panose="020B0609020204030204" pitchFamily="49" charset="0"/>
              </a:rPr>
              <a:t>APIs</a:t>
            </a:r>
            <a:r>
              <a:rPr lang="fi-FI" dirty="0">
                <a:solidFill>
                  <a:schemeClr val="bg1">
                    <a:lumMod val="50000"/>
                  </a:schemeClr>
                </a:solidFill>
                <a:latin typeface="Consolas" panose="020B0609020204030204" pitchFamily="49" charset="0"/>
                <a:cs typeface="Consolas" panose="020B0609020204030204" pitchFamily="49" charset="0"/>
              </a:rPr>
              <a:t> </a:t>
            </a:r>
            <a:r>
              <a:rPr lang="fi-FI" dirty="0" err="1">
                <a:solidFill>
                  <a:schemeClr val="bg1">
                    <a:lumMod val="50000"/>
                  </a:schemeClr>
                </a:solidFill>
                <a:latin typeface="Consolas" panose="020B0609020204030204" pitchFamily="49" charset="0"/>
                <a:cs typeface="Consolas" panose="020B0609020204030204" pitchFamily="49" charset="0"/>
              </a:rPr>
              <a:t>across</a:t>
            </a:r>
            <a:r>
              <a:rPr lang="fi-FI" dirty="0">
                <a:solidFill>
                  <a:schemeClr val="bg1">
                    <a:lumMod val="50000"/>
                  </a:schemeClr>
                </a:solidFill>
                <a:latin typeface="Consolas" panose="020B0609020204030204" pitchFamily="49" charset="0"/>
                <a:cs typeface="Consolas" panose="020B0609020204030204" pitchFamily="49" charset="0"/>
              </a:rPr>
              <a:t> vision, </a:t>
            </a:r>
            <a:r>
              <a:rPr lang="fi-FI" dirty="0" err="1">
                <a:solidFill>
                  <a:schemeClr val="bg1">
                    <a:lumMod val="50000"/>
                  </a:schemeClr>
                </a:solidFill>
                <a:latin typeface="Consolas" panose="020B0609020204030204" pitchFamily="49" charset="0"/>
                <a:cs typeface="Consolas" panose="020B0609020204030204" pitchFamily="49" charset="0"/>
              </a:rPr>
              <a:t>speech</a:t>
            </a:r>
            <a:r>
              <a:rPr lang="fi-FI" dirty="0">
                <a:solidFill>
                  <a:schemeClr val="bg1">
                    <a:lumMod val="50000"/>
                  </a:schemeClr>
                </a:solidFill>
                <a:latin typeface="Consolas" panose="020B0609020204030204" pitchFamily="49" charset="0"/>
                <a:cs typeface="Consolas" panose="020B0609020204030204" pitchFamily="49" charset="0"/>
              </a:rPr>
              <a:t>, </a:t>
            </a:r>
            <a:r>
              <a:rPr lang="fi-FI" dirty="0" err="1">
                <a:solidFill>
                  <a:schemeClr val="bg1">
                    <a:lumMod val="50000"/>
                  </a:schemeClr>
                </a:solidFill>
                <a:latin typeface="Consolas" panose="020B0609020204030204" pitchFamily="49" charset="0"/>
                <a:cs typeface="Consolas" panose="020B0609020204030204" pitchFamily="49" charset="0"/>
              </a:rPr>
              <a:t>language</a:t>
            </a:r>
            <a:r>
              <a:rPr lang="fi-FI" dirty="0">
                <a:solidFill>
                  <a:schemeClr val="bg1">
                    <a:lumMod val="50000"/>
                  </a:schemeClr>
                </a:solidFill>
                <a:latin typeface="Consolas" panose="020B0609020204030204" pitchFamily="49" charset="0"/>
                <a:cs typeface="Consolas" panose="020B0609020204030204" pitchFamily="49" charset="0"/>
              </a:rPr>
              <a:t>, </a:t>
            </a:r>
            <a:r>
              <a:rPr lang="fi-FI" dirty="0" err="1">
                <a:solidFill>
                  <a:schemeClr val="bg1">
                    <a:lumMod val="50000"/>
                  </a:schemeClr>
                </a:solidFill>
                <a:latin typeface="Consolas" panose="020B0609020204030204" pitchFamily="49" charset="0"/>
                <a:cs typeface="Consolas" panose="020B0609020204030204" pitchFamily="49" charset="0"/>
              </a:rPr>
              <a:t>search</a:t>
            </a:r>
            <a:r>
              <a:rPr lang="fi-FI" dirty="0">
                <a:solidFill>
                  <a:schemeClr val="bg1">
                    <a:lumMod val="50000"/>
                  </a:schemeClr>
                </a:solidFill>
                <a:latin typeface="Consolas" panose="020B0609020204030204" pitchFamily="49" charset="0"/>
                <a:cs typeface="Consolas" panose="020B0609020204030204" pitchFamily="49" charset="0"/>
              </a:rPr>
              <a:t> and </a:t>
            </a:r>
            <a:r>
              <a:rPr lang="fi-FI" dirty="0" err="1">
                <a:solidFill>
                  <a:schemeClr val="bg1">
                    <a:lumMod val="50000"/>
                  </a:schemeClr>
                </a:solidFill>
                <a:latin typeface="Consolas" panose="020B0609020204030204" pitchFamily="49" charset="0"/>
                <a:cs typeface="Consolas" panose="020B0609020204030204" pitchFamily="49" charset="0"/>
              </a:rPr>
              <a:t>knoweldge</a:t>
            </a:r>
            <a:r>
              <a:rPr lang="fi-FI" dirty="0">
                <a:solidFill>
                  <a:schemeClr val="bg1">
                    <a:lumMod val="50000"/>
                  </a:schemeClr>
                </a:solidFill>
                <a:latin typeface="Consolas" panose="020B0609020204030204" pitchFamily="49" charset="0"/>
                <a:cs typeface="Consolas" panose="020B0609020204030204" pitchFamily="49" charset="0"/>
              </a:rPr>
              <a:t>. </a:t>
            </a:r>
          </a:p>
        </p:txBody>
      </p:sp>
      <p:sp>
        <p:nvSpPr>
          <p:cNvPr id="6" name="Rectangle 5">
            <a:extLst>
              <a:ext uri="{FF2B5EF4-FFF2-40B4-BE49-F238E27FC236}">
                <a16:creationId xmlns:a16="http://schemas.microsoft.com/office/drawing/2014/main" id="{33A54C87-385B-694B-8390-DDAA5FAB50F6}"/>
              </a:ext>
            </a:extLst>
          </p:cNvPr>
          <p:cNvSpPr/>
          <p:nvPr/>
        </p:nvSpPr>
        <p:spPr>
          <a:xfrm>
            <a:off x="2722684" y="3436888"/>
            <a:ext cx="6746632" cy="1200329"/>
          </a:xfrm>
          <a:prstGeom prst="rect">
            <a:avLst/>
          </a:prstGeom>
        </p:spPr>
        <p:txBody>
          <a:bodyPr wrap="square">
            <a:spAutoFit/>
          </a:bodyPr>
          <a:lstStyle/>
          <a:p>
            <a:r>
              <a:rPr lang="fi-FI" dirty="0" err="1">
                <a:solidFill>
                  <a:srgbClr val="48AFEE"/>
                </a:solidFill>
                <a:latin typeface="Consolas" panose="020B0609020204030204" pitchFamily="49" charset="0"/>
                <a:cs typeface="Consolas" panose="020B0609020204030204" pitchFamily="49" charset="0"/>
              </a:rPr>
              <a:t>Face</a:t>
            </a:r>
            <a:r>
              <a:rPr lang="fi-FI" dirty="0">
                <a:solidFill>
                  <a:srgbClr val="48AFEE"/>
                </a:solidFill>
                <a:latin typeface="Consolas" panose="020B0609020204030204" pitchFamily="49" charset="0"/>
                <a:cs typeface="Consolas" panose="020B0609020204030204" pitchFamily="49" charset="0"/>
              </a:rPr>
              <a:t> API </a:t>
            </a:r>
            <a:r>
              <a:rPr lang="fi-FI" dirty="0">
                <a:solidFill>
                  <a:schemeClr val="bg1">
                    <a:lumMod val="50000"/>
                  </a:schemeClr>
                </a:solidFill>
                <a:latin typeface="Consolas" panose="020B0609020204030204" pitchFamily="49" charset="0"/>
                <a:cs typeface="Consolas" panose="020B0609020204030204" pitchFamily="49" charset="0"/>
              </a:rPr>
              <a:t>= </a:t>
            </a:r>
            <a:r>
              <a:rPr lang="fi-FI" dirty="0" err="1">
                <a:solidFill>
                  <a:schemeClr val="bg1">
                    <a:lumMod val="50000"/>
                  </a:schemeClr>
                </a:solidFill>
                <a:latin typeface="Consolas" panose="020B0609020204030204" pitchFamily="49" charset="0"/>
                <a:cs typeface="Consolas" panose="020B0609020204030204" pitchFamily="49" charset="0"/>
              </a:rPr>
              <a:t>exposed</a:t>
            </a:r>
            <a:r>
              <a:rPr lang="fi-FI" dirty="0">
                <a:solidFill>
                  <a:schemeClr val="bg1">
                    <a:lumMod val="50000"/>
                  </a:schemeClr>
                </a:solidFill>
                <a:latin typeface="Consolas" panose="020B0609020204030204" pitchFamily="49" charset="0"/>
                <a:cs typeface="Consolas" panose="020B0609020204030204" pitchFamily="49" charset="0"/>
              </a:rPr>
              <a:t> as REST-</a:t>
            </a:r>
            <a:r>
              <a:rPr lang="fi-FI" dirty="0" err="1">
                <a:solidFill>
                  <a:schemeClr val="bg1">
                    <a:lumMod val="50000"/>
                  </a:schemeClr>
                </a:solidFill>
                <a:latin typeface="Consolas" panose="020B0609020204030204" pitchFamily="49" charset="0"/>
                <a:cs typeface="Consolas" panose="020B0609020204030204" pitchFamily="49" charset="0"/>
              </a:rPr>
              <a:t>based</a:t>
            </a:r>
            <a:r>
              <a:rPr lang="fi-FI" dirty="0">
                <a:solidFill>
                  <a:schemeClr val="bg1">
                    <a:lumMod val="50000"/>
                  </a:schemeClr>
                </a:solidFill>
                <a:latin typeface="Consolas" panose="020B0609020204030204" pitchFamily="49" charset="0"/>
                <a:cs typeface="Consolas" panose="020B0609020204030204" pitchFamily="49" charset="0"/>
              </a:rPr>
              <a:t> </a:t>
            </a:r>
            <a:r>
              <a:rPr lang="fi-FI" dirty="0" err="1">
                <a:solidFill>
                  <a:schemeClr val="bg1">
                    <a:lumMod val="50000"/>
                  </a:schemeClr>
                </a:solidFill>
                <a:latin typeface="Consolas" panose="020B0609020204030204" pitchFamily="49" charset="0"/>
                <a:cs typeface="Consolas" panose="020B0609020204030204" pitchFamily="49" charset="0"/>
              </a:rPr>
              <a:t>web</a:t>
            </a:r>
            <a:r>
              <a:rPr lang="fi-FI" dirty="0">
                <a:solidFill>
                  <a:schemeClr val="bg1">
                    <a:lumMod val="50000"/>
                  </a:schemeClr>
                </a:solidFill>
                <a:latin typeface="Consolas" panose="020B0609020204030204" pitchFamily="49" charset="0"/>
                <a:cs typeface="Consolas" panose="020B0609020204030204" pitchFamily="49" charset="0"/>
              </a:rPr>
              <a:t> </a:t>
            </a:r>
            <a:r>
              <a:rPr lang="fi-FI" dirty="0" err="1">
                <a:solidFill>
                  <a:schemeClr val="bg1">
                    <a:lumMod val="50000"/>
                  </a:schemeClr>
                </a:solidFill>
                <a:latin typeface="Consolas" panose="020B0609020204030204" pitchFamily="49" charset="0"/>
                <a:cs typeface="Consolas" panose="020B0609020204030204" pitchFamily="49" charset="0"/>
              </a:rPr>
              <a:t>services</a:t>
            </a:r>
            <a:r>
              <a:rPr lang="fi-FI" dirty="0">
                <a:solidFill>
                  <a:schemeClr val="bg1">
                    <a:lumMod val="50000"/>
                  </a:schemeClr>
                </a:solidFill>
                <a:latin typeface="Consolas" panose="020B0609020204030204" pitchFamily="49" charset="0"/>
                <a:cs typeface="Consolas" panose="020B0609020204030204" pitchFamily="49" charset="0"/>
              </a:rPr>
              <a:t> </a:t>
            </a:r>
            <a:r>
              <a:rPr lang="fi-FI" dirty="0" err="1">
                <a:solidFill>
                  <a:schemeClr val="bg1">
                    <a:lumMod val="50000"/>
                  </a:schemeClr>
                </a:solidFill>
                <a:latin typeface="Consolas" panose="020B0609020204030204" pitchFamily="49" charset="0"/>
                <a:cs typeface="Consolas" panose="020B0609020204030204" pitchFamily="49" charset="0"/>
              </a:rPr>
              <a:t>calls</a:t>
            </a:r>
            <a:r>
              <a:rPr lang="fi-FI" dirty="0">
                <a:solidFill>
                  <a:schemeClr val="bg1">
                    <a:lumMod val="50000"/>
                  </a:schemeClr>
                </a:solidFill>
                <a:latin typeface="Consolas" panose="020B0609020204030204" pitchFamily="49" charset="0"/>
                <a:cs typeface="Consolas" panose="020B0609020204030204" pitchFamily="49" charset="0"/>
              </a:rPr>
              <a:t>, to </a:t>
            </a:r>
            <a:r>
              <a:rPr lang="fi-FI" dirty="0" err="1">
                <a:solidFill>
                  <a:schemeClr val="bg1">
                    <a:lumMod val="50000"/>
                  </a:schemeClr>
                </a:solidFill>
                <a:latin typeface="Consolas" panose="020B0609020204030204" pitchFamily="49" charset="0"/>
                <a:cs typeface="Consolas" panose="020B0609020204030204" pitchFamily="49" charset="0"/>
              </a:rPr>
              <a:t>detect</a:t>
            </a:r>
            <a:r>
              <a:rPr lang="fi-FI" dirty="0">
                <a:solidFill>
                  <a:schemeClr val="bg1">
                    <a:lumMod val="50000"/>
                  </a:schemeClr>
                </a:solidFill>
                <a:latin typeface="Consolas" panose="020B0609020204030204" pitchFamily="49" charset="0"/>
                <a:cs typeface="Consolas" panose="020B0609020204030204" pitchFamily="49" charset="0"/>
              </a:rPr>
              <a:t>, </a:t>
            </a:r>
            <a:r>
              <a:rPr lang="fi-FI" dirty="0" err="1">
                <a:solidFill>
                  <a:schemeClr val="bg1">
                    <a:lumMod val="50000"/>
                  </a:schemeClr>
                </a:solidFill>
                <a:latin typeface="Consolas" panose="020B0609020204030204" pitchFamily="49" charset="0"/>
                <a:cs typeface="Consolas" panose="020B0609020204030204" pitchFamily="49" charset="0"/>
              </a:rPr>
              <a:t>verify</a:t>
            </a:r>
            <a:r>
              <a:rPr lang="fi-FI" dirty="0">
                <a:solidFill>
                  <a:schemeClr val="bg1">
                    <a:lumMod val="50000"/>
                  </a:schemeClr>
                </a:solidFill>
                <a:latin typeface="Consolas" panose="020B0609020204030204" pitchFamily="49" charset="0"/>
                <a:cs typeface="Consolas" panose="020B0609020204030204" pitchFamily="49" charset="0"/>
              </a:rPr>
              <a:t>, </a:t>
            </a:r>
            <a:r>
              <a:rPr lang="fi-FI" dirty="0" err="1">
                <a:solidFill>
                  <a:schemeClr val="bg1">
                    <a:lumMod val="50000"/>
                  </a:schemeClr>
                </a:solidFill>
                <a:latin typeface="Consolas" panose="020B0609020204030204" pitchFamily="49" charset="0"/>
                <a:cs typeface="Consolas" panose="020B0609020204030204" pitchFamily="49" charset="0"/>
              </a:rPr>
              <a:t>identify</a:t>
            </a:r>
            <a:r>
              <a:rPr lang="fi-FI" dirty="0">
                <a:solidFill>
                  <a:schemeClr val="bg1">
                    <a:lumMod val="50000"/>
                  </a:schemeClr>
                </a:solidFill>
                <a:latin typeface="Consolas" panose="020B0609020204030204" pitchFamily="49" charset="0"/>
                <a:cs typeface="Consolas" panose="020B0609020204030204" pitchFamily="49" charset="0"/>
              </a:rPr>
              <a:t>, and </a:t>
            </a:r>
            <a:r>
              <a:rPr lang="fi-FI" dirty="0" err="1">
                <a:solidFill>
                  <a:schemeClr val="bg1">
                    <a:lumMod val="50000"/>
                  </a:schemeClr>
                </a:solidFill>
                <a:latin typeface="Consolas" panose="020B0609020204030204" pitchFamily="49" charset="0"/>
                <a:cs typeface="Consolas" panose="020B0609020204030204" pitchFamily="49" charset="0"/>
              </a:rPr>
              <a:t>analyze</a:t>
            </a:r>
            <a:r>
              <a:rPr lang="fi-FI" dirty="0">
                <a:solidFill>
                  <a:schemeClr val="bg1">
                    <a:lumMod val="50000"/>
                  </a:schemeClr>
                </a:solidFill>
                <a:latin typeface="Consolas" panose="020B0609020204030204" pitchFamily="49" charset="0"/>
                <a:cs typeface="Consolas" panose="020B0609020204030204" pitchFamily="49" charset="0"/>
              </a:rPr>
              <a:t> </a:t>
            </a:r>
            <a:r>
              <a:rPr lang="fi-FI" dirty="0" err="1">
                <a:solidFill>
                  <a:schemeClr val="bg1">
                    <a:lumMod val="50000"/>
                  </a:schemeClr>
                </a:solidFill>
                <a:latin typeface="Consolas" panose="020B0609020204030204" pitchFamily="49" charset="0"/>
                <a:cs typeface="Consolas" panose="020B0609020204030204" pitchFamily="49" charset="0"/>
              </a:rPr>
              <a:t>faces</a:t>
            </a:r>
            <a:r>
              <a:rPr lang="fi-FI" dirty="0">
                <a:solidFill>
                  <a:schemeClr val="bg1">
                    <a:lumMod val="50000"/>
                  </a:schemeClr>
                </a:solidFill>
                <a:latin typeface="Consolas" panose="020B0609020204030204" pitchFamily="49" charset="0"/>
                <a:cs typeface="Consolas" panose="020B0609020204030204" pitchFamily="49" charset="0"/>
              </a:rPr>
              <a:t>. </a:t>
            </a:r>
            <a:r>
              <a:rPr lang="fi-FI" dirty="0" err="1">
                <a:solidFill>
                  <a:schemeClr val="bg1">
                    <a:lumMod val="50000"/>
                  </a:schemeClr>
                </a:solidFill>
                <a:latin typeface="Consolas" panose="020B0609020204030204" pitchFamily="49" charset="0"/>
                <a:cs typeface="Consolas" panose="020B0609020204030204" pitchFamily="49" charset="0"/>
              </a:rPr>
              <a:t>The</a:t>
            </a:r>
            <a:r>
              <a:rPr lang="fi-FI" dirty="0">
                <a:solidFill>
                  <a:schemeClr val="bg1">
                    <a:lumMod val="50000"/>
                  </a:schemeClr>
                </a:solidFill>
                <a:latin typeface="Consolas" panose="020B0609020204030204" pitchFamily="49" charset="0"/>
                <a:cs typeface="Consolas" panose="020B0609020204030204" pitchFamily="49" charset="0"/>
              </a:rPr>
              <a:t> API </a:t>
            </a:r>
            <a:r>
              <a:rPr lang="fi-FI" dirty="0" err="1">
                <a:solidFill>
                  <a:schemeClr val="bg1">
                    <a:lumMod val="50000"/>
                  </a:schemeClr>
                </a:solidFill>
                <a:latin typeface="Consolas" panose="020B0609020204030204" pitchFamily="49" charset="0"/>
                <a:cs typeface="Consolas" panose="020B0609020204030204" pitchFamily="49" charset="0"/>
              </a:rPr>
              <a:t>can</a:t>
            </a:r>
            <a:r>
              <a:rPr lang="fi-FI" dirty="0">
                <a:solidFill>
                  <a:schemeClr val="bg1">
                    <a:lumMod val="50000"/>
                  </a:schemeClr>
                </a:solidFill>
                <a:latin typeface="Consolas" panose="020B0609020204030204" pitchFamily="49" charset="0"/>
                <a:cs typeface="Consolas" panose="020B0609020204030204" pitchFamily="49" charset="0"/>
              </a:rPr>
              <a:t> </a:t>
            </a:r>
            <a:r>
              <a:rPr lang="fi-FI" dirty="0" err="1">
                <a:solidFill>
                  <a:schemeClr val="bg1">
                    <a:lumMod val="50000"/>
                  </a:schemeClr>
                </a:solidFill>
                <a:latin typeface="Consolas" panose="020B0609020204030204" pitchFamily="49" charset="0"/>
                <a:cs typeface="Consolas" panose="020B0609020204030204" pitchFamily="49" charset="0"/>
              </a:rPr>
              <a:t>verify</a:t>
            </a:r>
            <a:r>
              <a:rPr lang="fi-FI" dirty="0">
                <a:solidFill>
                  <a:schemeClr val="bg1">
                    <a:lumMod val="50000"/>
                  </a:schemeClr>
                </a:solidFill>
                <a:latin typeface="Consolas" panose="020B0609020204030204" pitchFamily="49" charset="0"/>
                <a:cs typeface="Consolas" panose="020B0609020204030204" pitchFamily="49" charset="0"/>
              </a:rPr>
              <a:t>, </a:t>
            </a:r>
            <a:r>
              <a:rPr lang="fi-FI" dirty="0" err="1">
                <a:solidFill>
                  <a:schemeClr val="bg1">
                    <a:lumMod val="50000"/>
                  </a:schemeClr>
                </a:solidFill>
                <a:latin typeface="Consolas" panose="020B0609020204030204" pitchFamily="49" charset="0"/>
                <a:cs typeface="Consolas" panose="020B0609020204030204" pitchFamily="49" charset="0"/>
              </a:rPr>
              <a:t>detect</a:t>
            </a:r>
            <a:r>
              <a:rPr lang="fi-FI" dirty="0">
                <a:solidFill>
                  <a:schemeClr val="bg1">
                    <a:lumMod val="50000"/>
                  </a:schemeClr>
                </a:solidFill>
                <a:latin typeface="Consolas" panose="020B0609020204030204" pitchFamily="49" charset="0"/>
                <a:cs typeface="Consolas" panose="020B0609020204030204" pitchFamily="49" charset="0"/>
              </a:rPr>
              <a:t>, </a:t>
            </a:r>
            <a:r>
              <a:rPr lang="fi-FI" dirty="0" err="1">
                <a:solidFill>
                  <a:schemeClr val="bg1">
                    <a:lumMod val="50000"/>
                  </a:schemeClr>
                </a:solidFill>
                <a:latin typeface="Consolas" panose="020B0609020204030204" pitchFamily="49" charset="0"/>
                <a:cs typeface="Consolas" panose="020B0609020204030204" pitchFamily="49" charset="0"/>
              </a:rPr>
              <a:t>identify</a:t>
            </a:r>
            <a:r>
              <a:rPr lang="fi-FI" dirty="0">
                <a:solidFill>
                  <a:schemeClr val="bg1">
                    <a:lumMod val="50000"/>
                  </a:schemeClr>
                </a:solidFill>
                <a:latin typeface="Consolas" panose="020B0609020204030204" pitchFamily="49" charset="0"/>
                <a:cs typeface="Consolas" panose="020B0609020204030204" pitchFamily="49" charset="0"/>
              </a:rPr>
              <a:t>, </a:t>
            </a:r>
            <a:r>
              <a:rPr lang="fi-FI" dirty="0" err="1">
                <a:solidFill>
                  <a:schemeClr val="bg1">
                    <a:lumMod val="50000"/>
                  </a:schemeClr>
                </a:solidFill>
                <a:latin typeface="Consolas" panose="020B0609020204030204" pitchFamily="49" charset="0"/>
                <a:cs typeface="Consolas" panose="020B0609020204030204" pitchFamily="49" charset="0"/>
              </a:rPr>
              <a:t>find</a:t>
            </a:r>
            <a:r>
              <a:rPr lang="fi-FI" dirty="0">
                <a:solidFill>
                  <a:schemeClr val="bg1">
                    <a:lumMod val="50000"/>
                  </a:schemeClr>
                </a:solidFill>
                <a:latin typeface="Consolas" panose="020B0609020204030204" pitchFamily="49" charset="0"/>
                <a:cs typeface="Consolas" panose="020B0609020204030204" pitchFamily="49" charset="0"/>
              </a:rPr>
              <a:t> </a:t>
            </a:r>
            <a:r>
              <a:rPr lang="fi-FI" dirty="0" err="1">
                <a:solidFill>
                  <a:schemeClr val="bg1">
                    <a:lumMod val="50000"/>
                  </a:schemeClr>
                </a:solidFill>
                <a:latin typeface="Consolas" panose="020B0609020204030204" pitchFamily="49" charset="0"/>
                <a:cs typeface="Consolas" panose="020B0609020204030204" pitchFamily="49" charset="0"/>
              </a:rPr>
              <a:t>similiarity</a:t>
            </a:r>
            <a:r>
              <a:rPr lang="fi-FI" dirty="0">
                <a:solidFill>
                  <a:schemeClr val="bg1">
                    <a:lumMod val="50000"/>
                  </a:schemeClr>
                </a:solidFill>
                <a:latin typeface="Consolas" panose="020B0609020204030204" pitchFamily="49" charset="0"/>
                <a:cs typeface="Consolas" panose="020B0609020204030204" pitchFamily="49" charset="0"/>
              </a:rPr>
              <a:t> and </a:t>
            </a:r>
            <a:r>
              <a:rPr lang="fi-FI" dirty="0" err="1">
                <a:solidFill>
                  <a:schemeClr val="bg1">
                    <a:lumMod val="50000"/>
                  </a:schemeClr>
                </a:solidFill>
                <a:latin typeface="Consolas" panose="020B0609020204030204" pitchFamily="49" charset="0"/>
                <a:cs typeface="Consolas" panose="020B0609020204030204" pitchFamily="49" charset="0"/>
              </a:rPr>
              <a:t>group</a:t>
            </a:r>
            <a:r>
              <a:rPr lang="fi-FI" dirty="0">
                <a:solidFill>
                  <a:schemeClr val="bg1">
                    <a:lumMod val="50000"/>
                  </a:schemeClr>
                </a:solidFill>
                <a:latin typeface="Consolas" panose="020B0609020204030204" pitchFamily="49" charset="0"/>
                <a:cs typeface="Consolas" panose="020B0609020204030204" pitchFamily="49" charset="0"/>
              </a:rPr>
              <a:t> </a:t>
            </a:r>
            <a:r>
              <a:rPr lang="fi-FI" dirty="0" err="1">
                <a:solidFill>
                  <a:schemeClr val="bg1">
                    <a:lumMod val="50000"/>
                  </a:schemeClr>
                </a:solidFill>
                <a:latin typeface="Consolas" panose="020B0609020204030204" pitchFamily="49" charset="0"/>
                <a:cs typeface="Consolas" panose="020B0609020204030204" pitchFamily="49" charset="0"/>
              </a:rPr>
              <a:t>photos</a:t>
            </a:r>
            <a:r>
              <a:rPr lang="fi-FI" dirty="0">
                <a:solidFill>
                  <a:schemeClr val="bg1">
                    <a:lumMod val="50000"/>
                  </a:schemeClr>
                </a:solidFill>
                <a:latin typeface="Consolas" panose="020B0609020204030204" pitchFamily="49" charset="0"/>
                <a:cs typeface="Consolas" panose="020B0609020204030204" pitchFamily="49" charset="0"/>
              </a:rPr>
              <a:t> </a:t>
            </a:r>
            <a:r>
              <a:rPr lang="fi-FI" dirty="0" err="1">
                <a:solidFill>
                  <a:schemeClr val="bg1">
                    <a:lumMod val="50000"/>
                  </a:schemeClr>
                </a:solidFill>
                <a:latin typeface="Consolas" panose="020B0609020204030204" pitchFamily="49" charset="0"/>
                <a:cs typeface="Consolas" panose="020B0609020204030204" pitchFamily="49" charset="0"/>
              </a:rPr>
              <a:t>with</a:t>
            </a:r>
            <a:r>
              <a:rPr lang="fi-FI" dirty="0">
                <a:solidFill>
                  <a:schemeClr val="bg1">
                    <a:lumMod val="50000"/>
                  </a:schemeClr>
                </a:solidFill>
                <a:latin typeface="Consolas" panose="020B0609020204030204" pitchFamily="49" charset="0"/>
                <a:cs typeface="Consolas" panose="020B0609020204030204" pitchFamily="49" charset="0"/>
              </a:rPr>
              <a:t> </a:t>
            </a:r>
            <a:r>
              <a:rPr lang="fi-FI" dirty="0" err="1">
                <a:solidFill>
                  <a:schemeClr val="bg1">
                    <a:lumMod val="50000"/>
                  </a:schemeClr>
                </a:solidFill>
                <a:latin typeface="Consolas" panose="020B0609020204030204" pitchFamily="49" charset="0"/>
                <a:cs typeface="Consolas" panose="020B0609020204030204" pitchFamily="49" charset="0"/>
              </a:rPr>
              <a:t>faces</a:t>
            </a:r>
            <a:r>
              <a:rPr lang="fi-FI" dirty="0">
                <a:solidFill>
                  <a:schemeClr val="bg1">
                    <a:lumMod val="50000"/>
                  </a:schemeClr>
                </a:solidFill>
                <a:latin typeface="Consolas" panose="020B0609020204030204" pitchFamily="49" charset="0"/>
                <a:cs typeface="Consolas" panose="020B0609020204030204" pitchFamily="49" charset="0"/>
              </a:rPr>
              <a:t>.</a:t>
            </a:r>
          </a:p>
        </p:txBody>
      </p:sp>
      <p:pic>
        <p:nvPicPr>
          <p:cNvPr id="7" name="Picture 6">
            <a:extLst>
              <a:ext uri="{FF2B5EF4-FFF2-40B4-BE49-F238E27FC236}">
                <a16:creationId xmlns:a16="http://schemas.microsoft.com/office/drawing/2014/main" id="{F0652A05-0F66-DD49-BF2A-87D74232F46A}"/>
              </a:ext>
            </a:extLst>
          </p:cNvPr>
          <p:cNvPicPr>
            <a:picLocks noChangeAspect="1"/>
          </p:cNvPicPr>
          <p:nvPr/>
        </p:nvPicPr>
        <p:blipFill>
          <a:blip r:embed="rId2"/>
          <a:stretch>
            <a:fillRect/>
          </a:stretch>
        </p:blipFill>
        <p:spPr>
          <a:xfrm>
            <a:off x="1262279" y="3436888"/>
            <a:ext cx="745435" cy="745435"/>
          </a:xfrm>
          <a:prstGeom prst="rect">
            <a:avLst/>
          </a:prstGeom>
        </p:spPr>
      </p:pic>
      <p:pic>
        <p:nvPicPr>
          <p:cNvPr id="8" name="Picture 7">
            <a:extLst>
              <a:ext uri="{FF2B5EF4-FFF2-40B4-BE49-F238E27FC236}">
                <a16:creationId xmlns:a16="http://schemas.microsoft.com/office/drawing/2014/main" id="{1C3EA243-CACE-A94C-91C4-11C23ABBDF0E}"/>
              </a:ext>
            </a:extLst>
          </p:cNvPr>
          <p:cNvPicPr>
            <a:picLocks noChangeAspect="1"/>
          </p:cNvPicPr>
          <p:nvPr/>
        </p:nvPicPr>
        <p:blipFill>
          <a:blip r:embed="rId3"/>
          <a:stretch>
            <a:fillRect/>
          </a:stretch>
        </p:blipFill>
        <p:spPr>
          <a:xfrm>
            <a:off x="1103253" y="1343620"/>
            <a:ext cx="1083356" cy="1083356"/>
          </a:xfrm>
          <a:prstGeom prst="rect">
            <a:avLst/>
          </a:prstGeom>
        </p:spPr>
      </p:pic>
    </p:spTree>
    <p:extLst>
      <p:ext uri="{BB962C8B-B14F-4D97-AF65-F5344CB8AC3E}">
        <p14:creationId xmlns:p14="http://schemas.microsoft.com/office/powerpoint/2010/main" val="3477300274"/>
      </p:ext>
    </p:extLst>
  </p:cSld>
  <p:clrMapOvr>
    <a:masterClrMapping/>
  </p:clrMapOvr>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White Template">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Business_2019_01.potx" id="{164A080E-0CA4-4411-B7D3-58E2EAA142CB}" vid="{99A8F926-7D70-481C-8571-3C86D5522C9D}"/>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350</Words>
  <Application>Microsoft Macintosh PowerPoint</Application>
  <PresentationFormat>Widescreen</PresentationFormat>
  <Paragraphs>29</Paragraphs>
  <Slides>12</Slides>
  <Notes>0</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12</vt:i4>
      </vt:variant>
    </vt:vector>
  </HeadingPairs>
  <TitlesOfParts>
    <vt:vector size="22" baseType="lpstr">
      <vt:lpstr>Arial</vt:lpstr>
      <vt:lpstr>Calibri</vt:lpstr>
      <vt:lpstr>Calibri Light</vt:lpstr>
      <vt:lpstr>Comic Sans MS</vt:lpstr>
      <vt:lpstr>Consolas</vt:lpstr>
      <vt:lpstr>Segoe UI</vt:lpstr>
      <vt:lpstr>Segoe UI Semibold</vt:lpstr>
      <vt:lpstr>Wingdings</vt:lpstr>
      <vt:lpstr>1_Office Theme</vt:lpstr>
      <vt:lpstr>2_White Template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Drazen Dodik</dc:creator>
  <cp:lastModifiedBy>Drazen Dodik</cp:lastModifiedBy>
  <cp:revision>1</cp:revision>
  <dcterms:created xsi:type="dcterms:W3CDTF">2019-05-03T04:11:42Z</dcterms:created>
  <dcterms:modified xsi:type="dcterms:W3CDTF">2019-05-03T04:16:02Z</dcterms:modified>
</cp:coreProperties>
</file>